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0" r:id="rId2"/>
    <p:sldId id="256" r:id="rId3"/>
    <p:sldId id="262" r:id="rId4"/>
    <p:sldId id="263" r:id="rId5"/>
    <p:sldId id="264" r:id="rId6"/>
    <p:sldId id="265" r:id="rId7"/>
    <p:sldId id="268" r:id="rId8"/>
    <p:sldId id="267" r:id="rId9"/>
    <p:sldId id="261" r:id="rId10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91DE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C71939-C585-46B0-9DFC-F8BB46F96D93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vi-VN"/>
        </a:p>
      </dgm:t>
    </dgm:pt>
    <dgm:pt modelId="{DDEB41C3-B3F5-41F0-8818-91809C57AF01}">
      <dgm:prSet phldrT="[Text]" custT="1"/>
      <dgm:spPr/>
      <dgm:t>
        <a:bodyPr/>
        <a:lstStyle/>
        <a:p>
          <a:r>
            <a:rPr lang="en-US" sz="1400" dirty="0">
              <a:latin typeface="+mj-lt"/>
            </a:rPr>
            <a:t>Module </a:t>
          </a:r>
          <a:r>
            <a:rPr lang="en-US" sz="1400" dirty="0" err="1">
              <a:latin typeface="+mj-lt"/>
            </a:rPr>
            <a:t>tài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khoản</a:t>
          </a:r>
          <a:endParaRPr lang="vi-VN" sz="1400" dirty="0">
            <a:latin typeface="+mj-lt"/>
          </a:endParaRPr>
        </a:p>
      </dgm:t>
    </dgm:pt>
    <dgm:pt modelId="{DD13BB31-8B24-4947-8F97-2AB4806D9431}" type="parTrans" cxnId="{FB20067F-7070-47D2-A2DE-ACD2D300F621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7A24078D-346A-4622-9E71-F95CADEBB955}" type="sibTrans" cxnId="{FB20067F-7070-47D2-A2DE-ACD2D300F621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02AD52A3-4799-4023-9722-EC0DAD678B70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Đăng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kí</a:t>
          </a:r>
          <a:r>
            <a:rPr lang="en-US" sz="1400" dirty="0">
              <a:latin typeface="+mj-lt"/>
            </a:rPr>
            <a:t>	</a:t>
          </a:r>
          <a:endParaRPr lang="vi-VN" sz="1400" dirty="0">
            <a:latin typeface="+mj-lt"/>
          </a:endParaRPr>
        </a:p>
      </dgm:t>
    </dgm:pt>
    <dgm:pt modelId="{1293AF20-09C1-4DE2-9768-93671A164BA6}" type="parTrans" cxnId="{0228FC06-C1E9-4F1E-A3A7-E2F021899D9E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B5A528DC-A693-444E-B141-044B157EAB4F}" type="sibTrans" cxnId="{0228FC06-C1E9-4F1E-A3A7-E2F021899D9E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07C936ED-93A5-4404-BB97-BC2BB7436008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Quên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mật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khẩu</a:t>
          </a:r>
          <a:endParaRPr lang="vi-VN" sz="1400" dirty="0">
            <a:latin typeface="+mj-lt"/>
          </a:endParaRPr>
        </a:p>
      </dgm:t>
    </dgm:pt>
    <dgm:pt modelId="{1A716E17-8490-4267-B418-E53892F387A0}" type="parTrans" cxnId="{85A38AF0-A2A5-4467-8D9D-49C45DA90753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AB051596-9507-48F1-986A-1DA9BACE1080}" type="sibTrans" cxnId="{85A38AF0-A2A5-4467-8D9D-49C45DA90753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23E0A29D-CBD1-4DA2-9603-C5CB2CFA3DB4}">
      <dgm:prSet phldrT="[Text]" custT="1"/>
      <dgm:spPr/>
      <dgm:t>
        <a:bodyPr/>
        <a:lstStyle/>
        <a:p>
          <a:r>
            <a:rPr lang="en-US" sz="1400" dirty="0">
              <a:latin typeface="+mj-lt"/>
            </a:rPr>
            <a:t>Module </a:t>
          </a:r>
          <a:r>
            <a:rPr lang="en-US" sz="1400" dirty="0" err="1">
              <a:latin typeface="+mj-lt"/>
            </a:rPr>
            <a:t>bài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viết</a:t>
          </a:r>
          <a:endParaRPr lang="vi-VN" sz="1400" dirty="0">
            <a:latin typeface="+mj-lt"/>
          </a:endParaRPr>
        </a:p>
      </dgm:t>
    </dgm:pt>
    <dgm:pt modelId="{5F05B91F-AFA3-4704-9887-C0736C1D2FDE}" type="parTrans" cxnId="{3B7E7B02-2098-4F9F-A125-7F6D34390D66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CC094D85-54A1-4E1C-89B3-69B766D65DF5}" type="sibTrans" cxnId="{3B7E7B02-2098-4F9F-A125-7F6D34390D66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482DCF98-1547-4B81-89F0-26DD36F25130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Danh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sách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bài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viết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trang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chủ</a:t>
          </a:r>
          <a:endParaRPr lang="vi-VN" sz="1400" dirty="0">
            <a:latin typeface="+mj-lt"/>
          </a:endParaRPr>
        </a:p>
      </dgm:t>
    </dgm:pt>
    <dgm:pt modelId="{FA79492A-51FA-4374-96B9-0C98FB73CAB9}" type="parTrans" cxnId="{F472C9C0-AF7B-4099-9B20-4F87DAA6C0D1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F43779FB-0207-417D-817E-CD82A4CEB564}" type="sibTrans" cxnId="{F472C9C0-AF7B-4099-9B20-4F87DAA6C0D1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221ADC0A-CE34-4A80-9A25-5E935BD25F68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Danh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sách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bài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viết</a:t>
          </a:r>
          <a:r>
            <a:rPr lang="en-US" sz="1400" dirty="0">
              <a:latin typeface="+mj-lt"/>
            </a:rPr>
            <a:t> của người dùng</a:t>
          </a:r>
          <a:endParaRPr lang="vi-VN" sz="1400" dirty="0">
            <a:latin typeface="+mj-lt"/>
          </a:endParaRPr>
        </a:p>
      </dgm:t>
    </dgm:pt>
    <dgm:pt modelId="{BE4630E9-3C87-4CF6-8FE7-38E05D4E909A}" type="parTrans" cxnId="{0CB490E4-631B-4DAF-BEF7-3EDA6EA0C83B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492B199A-9026-4C67-8BCE-5B13C15A91F2}" type="sibTrans" cxnId="{0CB490E4-631B-4DAF-BEF7-3EDA6EA0C83B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3402C57D-083F-4598-A731-53DBCC2E690A}">
      <dgm:prSet phldrT="[Text]" custT="1"/>
      <dgm:spPr/>
      <dgm:t>
        <a:bodyPr/>
        <a:lstStyle/>
        <a:p>
          <a:r>
            <a:rPr lang="en-US" sz="1400" dirty="0">
              <a:latin typeface="+mj-lt"/>
            </a:rPr>
            <a:t>Module </a:t>
          </a:r>
          <a:r>
            <a:rPr lang="en-US" sz="1400" dirty="0" err="1">
              <a:latin typeface="+mj-lt"/>
            </a:rPr>
            <a:t>trang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cá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nhân</a:t>
          </a:r>
          <a:endParaRPr lang="vi-VN" sz="1400" dirty="0">
            <a:latin typeface="+mj-lt"/>
          </a:endParaRPr>
        </a:p>
      </dgm:t>
    </dgm:pt>
    <dgm:pt modelId="{346A759D-575D-40C4-8522-82482ADBB55D}" type="parTrans" cxnId="{44370B06-A3C4-4081-A12D-B568B48EF75B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05B4F516-D5E5-4FA4-9D02-FFC22F5030DE}" type="sibTrans" cxnId="{44370B06-A3C4-4081-A12D-B568B48EF75B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54584E27-BFF5-4AF4-9EA4-8B7A63D73B6B}">
      <dgm:prSet phldrT="[Text]" custT="1"/>
      <dgm:spPr/>
      <dgm:t>
        <a:bodyPr/>
        <a:lstStyle/>
        <a:p>
          <a:r>
            <a:rPr lang="en-US" sz="1400" dirty="0">
              <a:latin typeface="+mj-lt"/>
            </a:rPr>
            <a:t>Các </a:t>
          </a:r>
          <a:r>
            <a:rPr lang="en-US" sz="1400" dirty="0" err="1">
              <a:latin typeface="+mj-lt"/>
            </a:rPr>
            <a:t>thông</a:t>
          </a:r>
          <a:r>
            <a:rPr lang="en-US" sz="1400" dirty="0">
              <a:latin typeface="+mj-lt"/>
            </a:rPr>
            <a:t> tin người dùng</a:t>
          </a:r>
          <a:endParaRPr lang="vi-VN" sz="1400" dirty="0">
            <a:latin typeface="+mj-lt"/>
          </a:endParaRPr>
        </a:p>
      </dgm:t>
    </dgm:pt>
    <dgm:pt modelId="{196C10C4-379C-468E-8F0C-C470EC2B1C46}" type="parTrans" cxnId="{C3ECCC22-43AA-4933-A14A-EC4044FB4E22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F81B011D-7F23-467E-8A9B-81A06D4E14B6}" type="sibTrans" cxnId="{C3ECCC22-43AA-4933-A14A-EC4044FB4E22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6FE5D554-BA9E-4A7A-A20E-4DB3BA323010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Thêm</a:t>
          </a:r>
          <a:r>
            <a:rPr lang="en-US" sz="1400" dirty="0">
              <a:latin typeface="+mj-lt"/>
            </a:rPr>
            <a:t>, </a:t>
          </a:r>
          <a:r>
            <a:rPr lang="en-US" sz="1400" dirty="0" err="1">
              <a:latin typeface="+mj-lt"/>
            </a:rPr>
            <a:t>sửa</a:t>
          </a:r>
          <a:r>
            <a:rPr lang="en-US" sz="1400" dirty="0">
              <a:latin typeface="+mj-lt"/>
            </a:rPr>
            <a:t>, </a:t>
          </a:r>
          <a:r>
            <a:rPr lang="en-US" sz="1400" dirty="0" err="1">
              <a:latin typeface="+mj-lt"/>
            </a:rPr>
            <a:t>xóa</a:t>
          </a:r>
          <a:r>
            <a:rPr lang="en-US" sz="1400" dirty="0">
              <a:latin typeface="+mj-lt"/>
            </a:rPr>
            <a:t> các </a:t>
          </a:r>
          <a:r>
            <a:rPr lang="en-US" sz="1400" dirty="0" err="1">
              <a:latin typeface="+mj-lt"/>
            </a:rPr>
            <a:t>thông</a:t>
          </a:r>
          <a:r>
            <a:rPr lang="en-US" sz="1400" dirty="0">
              <a:latin typeface="+mj-lt"/>
            </a:rPr>
            <a:t> tin người dùng</a:t>
          </a:r>
          <a:endParaRPr lang="vi-VN" sz="1400" dirty="0">
            <a:latin typeface="+mj-lt"/>
          </a:endParaRPr>
        </a:p>
      </dgm:t>
    </dgm:pt>
    <dgm:pt modelId="{6B55E726-6015-472A-8AD1-1C435B2C0783}" type="parTrans" cxnId="{B925C23A-4096-4DC3-98A1-C26573CECD3C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BA21AD95-7DD1-498E-8A71-E26CB14E5750}" type="sibTrans" cxnId="{B925C23A-4096-4DC3-98A1-C26573CECD3C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7DB26AAB-1CD3-4063-B9E7-B138B7291C18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Đăng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nhập</a:t>
          </a:r>
          <a:endParaRPr lang="vi-VN" sz="1400" dirty="0">
            <a:latin typeface="+mj-lt"/>
          </a:endParaRPr>
        </a:p>
      </dgm:t>
    </dgm:pt>
    <dgm:pt modelId="{39960907-4B51-4B2C-8368-B2DADF62D09B}" type="parTrans" cxnId="{B916EFBF-D9C5-4BCF-97CC-A217705A9678}">
      <dgm:prSet/>
      <dgm:spPr/>
      <dgm:t>
        <a:bodyPr/>
        <a:lstStyle/>
        <a:p>
          <a:endParaRPr lang="vi-VN"/>
        </a:p>
      </dgm:t>
    </dgm:pt>
    <dgm:pt modelId="{43AB0CA3-8DC7-4E25-8C73-9F3030C719D1}" type="sibTrans" cxnId="{B916EFBF-D9C5-4BCF-97CC-A217705A9678}">
      <dgm:prSet/>
      <dgm:spPr/>
      <dgm:t>
        <a:bodyPr/>
        <a:lstStyle/>
        <a:p>
          <a:endParaRPr lang="vi-VN"/>
        </a:p>
      </dgm:t>
    </dgm:pt>
    <dgm:pt modelId="{9B59E637-5A8A-4CAD-A918-A7CA8049AFB0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Danh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sách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bài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viết</a:t>
          </a:r>
          <a:r>
            <a:rPr lang="en-US" sz="1400" dirty="0">
              <a:latin typeface="+mj-lt"/>
            </a:rPr>
            <a:t> của</a:t>
          </a:r>
          <a:endParaRPr lang="vi-VN" sz="1400" dirty="0">
            <a:latin typeface="+mj-lt"/>
          </a:endParaRPr>
        </a:p>
      </dgm:t>
    </dgm:pt>
    <dgm:pt modelId="{DF98ABFB-D5BA-4F84-9EEC-C9A866D080E7}" type="parTrans" cxnId="{9B19A977-D22F-4196-9347-003932369257}">
      <dgm:prSet/>
      <dgm:spPr/>
      <dgm:t>
        <a:bodyPr/>
        <a:lstStyle/>
        <a:p>
          <a:endParaRPr lang="vi-VN"/>
        </a:p>
      </dgm:t>
    </dgm:pt>
    <dgm:pt modelId="{CCC8A331-F7B2-48E1-B2C4-43EA810BA661}" type="sibTrans" cxnId="{9B19A977-D22F-4196-9347-003932369257}">
      <dgm:prSet/>
      <dgm:spPr/>
      <dgm:t>
        <a:bodyPr/>
        <a:lstStyle/>
        <a:p>
          <a:endParaRPr lang="vi-VN"/>
        </a:p>
      </dgm:t>
    </dgm:pt>
    <dgm:pt modelId="{419CEDAF-D12D-4554-A324-4DDD38615A11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Bình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luận</a:t>
          </a:r>
          <a:endParaRPr lang="vi-VN" sz="1400" dirty="0">
            <a:latin typeface="+mj-lt"/>
          </a:endParaRPr>
        </a:p>
      </dgm:t>
    </dgm:pt>
    <dgm:pt modelId="{533F5DE3-4007-4EFF-ABD0-F5B13F3E22F3}" type="parTrans" cxnId="{18D8C7FC-4BB5-4D8D-9376-CD47E38EA4D9}">
      <dgm:prSet/>
      <dgm:spPr/>
      <dgm:t>
        <a:bodyPr/>
        <a:lstStyle/>
        <a:p>
          <a:endParaRPr lang="vi-VN"/>
        </a:p>
      </dgm:t>
    </dgm:pt>
    <dgm:pt modelId="{0F3DE457-F35F-4ABB-8A4A-CA9A29A9234A}" type="sibTrans" cxnId="{18D8C7FC-4BB5-4D8D-9376-CD47E38EA4D9}">
      <dgm:prSet/>
      <dgm:spPr/>
      <dgm:t>
        <a:bodyPr/>
        <a:lstStyle/>
        <a:p>
          <a:endParaRPr lang="vi-VN"/>
        </a:p>
      </dgm:t>
    </dgm:pt>
    <dgm:pt modelId="{A1FBBB55-4428-4FEF-99C4-0C33DDC91ED6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Trả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lời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bình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luận</a:t>
          </a:r>
          <a:endParaRPr lang="vi-VN" sz="1400" dirty="0">
            <a:latin typeface="+mj-lt"/>
          </a:endParaRPr>
        </a:p>
      </dgm:t>
    </dgm:pt>
    <dgm:pt modelId="{2A81888B-146E-40BF-B075-655B7ABFB432}" type="parTrans" cxnId="{367BFA73-8512-49E6-B642-560341C353A5}">
      <dgm:prSet/>
      <dgm:spPr/>
      <dgm:t>
        <a:bodyPr/>
        <a:lstStyle/>
        <a:p>
          <a:endParaRPr lang="vi-VN"/>
        </a:p>
      </dgm:t>
    </dgm:pt>
    <dgm:pt modelId="{AA911E99-4D5C-4C29-8385-36C303D94496}" type="sibTrans" cxnId="{367BFA73-8512-49E6-B642-560341C353A5}">
      <dgm:prSet/>
      <dgm:spPr/>
      <dgm:t>
        <a:bodyPr/>
        <a:lstStyle/>
        <a:p>
          <a:endParaRPr lang="vi-VN"/>
        </a:p>
      </dgm:t>
    </dgm:pt>
    <dgm:pt modelId="{6DF80336-EF4D-4CB3-B141-C249CC80D01F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Thích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bài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viết</a:t>
          </a:r>
          <a:endParaRPr lang="vi-VN" sz="1400" dirty="0">
            <a:latin typeface="+mj-lt"/>
          </a:endParaRPr>
        </a:p>
      </dgm:t>
    </dgm:pt>
    <dgm:pt modelId="{347A9AD6-339C-4BD6-B0BE-12EE3A5728D5}" type="parTrans" cxnId="{4715BBAD-26D9-4B03-907D-A5EF32A8EFDB}">
      <dgm:prSet/>
      <dgm:spPr/>
      <dgm:t>
        <a:bodyPr/>
        <a:lstStyle/>
        <a:p>
          <a:endParaRPr lang="vi-VN"/>
        </a:p>
      </dgm:t>
    </dgm:pt>
    <dgm:pt modelId="{D6C69046-E1A4-46E1-873F-5F65AEDACD4B}" type="sibTrans" cxnId="{4715BBAD-26D9-4B03-907D-A5EF32A8EFDB}">
      <dgm:prSet/>
      <dgm:spPr/>
      <dgm:t>
        <a:bodyPr/>
        <a:lstStyle/>
        <a:p>
          <a:endParaRPr lang="vi-VN"/>
        </a:p>
      </dgm:t>
    </dgm:pt>
    <dgm:pt modelId="{9E09F747-65BD-4D89-A5DF-FFB8F7F76237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Xem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trang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cá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nhân</a:t>
          </a:r>
          <a:r>
            <a:rPr lang="en-US" sz="1400" dirty="0">
              <a:latin typeface="+mj-lt"/>
            </a:rPr>
            <a:t> người dùng </a:t>
          </a:r>
          <a:r>
            <a:rPr lang="en-US" sz="1400" dirty="0" err="1">
              <a:latin typeface="+mj-lt"/>
            </a:rPr>
            <a:t>khác</a:t>
          </a:r>
          <a:endParaRPr lang="vi-VN" sz="1400" dirty="0">
            <a:latin typeface="+mj-lt"/>
          </a:endParaRPr>
        </a:p>
      </dgm:t>
    </dgm:pt>
    <dgm:pt modelId="{335C2FE3-36FC-436D-81D5-3C21BC4F25B6}" type="parTrans" cxnId="{6CB89BC9-A9A0-4066-9CD8-3409A90486E8}">
      <dgm:prSet/>
      <dgm:spPr/>
      <dgm:t>
        <a:bodyPr/>
        <a:lstStyle/>
        <a:p>
          <a:endParaRPr lang="vi-VN"/>
        </a:p>
      </dgm:t>
    </dgm:pt>
    <dgm:pt modelId="{3E4C0C25-D008-4598-BB2E-253B29C4838F}" type="sibTrans" cxnId="{6CB89BC9-A9A0-4066-9CD8-3409A90486E8}">
      <dgm:prSet/>
      <dgm:spPr/>
      <dgm:t>
        <a:bodyPr/>
        <a:lstStyle/>
        <a:p>
          <a:endParaRPr lang="vi-VN"/>
        </a:p>
      </dgm:t>
    </dgm:pt>
    <dgm:pt modelId="{3E6F6258-EC7A-4C2E-94CE-3E07695BF53A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Thống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kê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tất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cả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ảnh</a:t>
          </a:r>
          <a:r>
            <a:rPr lang="en-US" sz="1400" dirty="0">
              <a:latin typeface="+mj-lt"/>
            </a:rPr>
            <a:t> của </a:t>
          </a:r>
          <a:r>
            <a:rPr lang="en-US" sz="1400" dirty="0" err="1">
              <a:latin typeface="+mj-lt"/>
            </a:rPr>
            <a:t>bài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viết</a:t>
          </a:r>
          <a:endParaRPr lang="vi-VN" sz="1400" dirty="0">
            <a:latin typeface="+mj-lt"/>
          </a:endParaRPr>
        </a:p>
      </dgm:t>
    </dgm:pt>
    <dgm:pt modelId="{E7EA9B42-DFC8-4F43-86B4-EB40BEB0E547}" type="parTrans" cxnId="{51A0FC3B-EB00-4B34-BCCC-F12EE099DBA9}">
      <dgm:prSet/>
      <dgm:spPr/>
      <dgm:t>
        <a:bodyPr/>
        <a:lstStyle/>
        <a:p>
          <a:endParaRPr lang="vi-VN"/>
        </a:p>
      </dgm:t>
    </dgm:pt>
    <dgm:pt modelId="{1B5F61D8-FBA3-44AF-9CF5-E855B6DB8EF0}" type="sibTrans" cxnId="{51A0FC3B-EB00-4B34-BCCC-F12EE099DBA9}">
      <dgm:prSet/>
      <dgm:spPr/>
      <dgm:t>
        <a:bodyPr/>
        <a:lstStyle/>
        <a:p>
          <a:endParaRPr lang="vi-VN"/>
        </a:p>
      </dgm:t>
    </dgm:pt>
    <dgm:pt modelId="{D591E27C-7C53-44B6-A944-33164DC35ADC}">
      <dgm:prSet phldrT="[Text]" custT="1"/>
      <dgm:spPr/>
      <dgm:t>
        <a:bodyPr/>
        <a:lstStyle/>
        <a:p>
          <a:r>
            <a:rPr lang="en-US" sz="1400" dirty="0">
              <a:latin typeface="+mj-lt"/>
            </a:rPr>
            <a:t>Chi </a:t>
          </a:r>
          <a:r>
            <a:rPr lang="en-US" sz="1400" dirty="0" err="1">
              <a:latin typeface="+mj-lt"/>
            </a:rPr>
            <a:t>tiết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bài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viết</a:t>
          </a:r>
          <a:endParaRPr lang="vi-VN" sz="1400" dirty="0">
            <a:latin typeface="+mj-lt"/>
          </a:endParaRPr>
        </a:p>
      </dgm:t>
    </dgm:pt>
    <dgm:pt modelId="{F63D93EF-A681-4F2A-915C-A969FB4DCCBD}" type="parTrans" cxnId="{832AE381-F21A-44B4-A325-258882C8DD71}">
      <dgm:prSet/>
      <dgm:spPr/>
      <dgm:t>
        <a:bodyPr/>
        <a:lstStyle/>
        <a:p>
          <a:endParaRPr lang="vi-VN"/>
        </a:p>
      </dgm:t>
    </dgm:pt>
    <dgm:pt modelId="{D182658A-5451-43E5-99E4-B8EEC4FA3EEC}" type="sibTrans" cxnId="{832AE381-F21A-44B4-A325-258882C8DD71}">
      <dgm:prSet/>
      <dgm:spPr/>
      <dgm:t>
        <a:bodyPr/>
        <a:lstStyle/>
        <a:p>
          <a:endParaRPr lang="vi-VN"/>
        </a:p>
      </dgm:t>
    </dgm:pt>
    <dgm:pt modelId="{4FFDB9CC-1909-4BF9-8903-D869A5A685FD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Đăng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xuất</a:t>
          </a:r>
          <a:endParaRPr lang="vi-VN" sz="1400" dirty="0">
            <a:latin typeface="+mj-lt"/>
          </a:endParaRPr>
        </a:p>
      </dgm:t>
    </dgm:pt>
    <dgm:pt modelId="{5B73FAF5-CD30-421E-82BA-2594673F4307}" type="parTrans" cxnId="{64500145-4DEE-41D7-BF77-ADD47ADBBE73}">
      <dgm:prSet/>
      <dgm:spPr/>
      <dgm:t>
        <a:bodyPr/>
        <a:lstStyle/>
        <a:p>
          <a:endParaRPr lang="vi-VN"/>
        </a:p>
      </dgm:t>
    </dgm:pt>
    <dgm:pt modelId="{348881FB-E9FE-452D-8C34-64A25770E025}" type="sibTrans" cxnId="{64500145-4DEE-41D7-BF77-ADD47ADBBE73}">
      <dgm:prSet/>
      <dgm:spPr/>
      <dgm:t>
        <a:bodyPr/>
        <a:lstStyle/>
        <a:p>
          <a:endParaRPr lang="vi-VN"/>
        </a:p>
      </dgm:t>
    </dgm:pt>
    <dgm:pt modelId="{F58CA23C-C260-47AF-8ED7-860EB71F1749}" type="pres">
      <dgm:prSet presAssocID="{F1C71939-C585-46B0-9DFC-F8BB46F96D93}" presName="Name0" presStyleCnt="0">
        <dgm:presLayoutVars>
          <dgm:dir/>
          <dgm:animLvl val="lvl"/>
          <dgm:resizeHandles val="exact"/>
        </dgm:presLayoutVars>
      </dgm:prSet>
      <dgm:spPr/>
    </dgm:pt>
    <dgm:pt modelId="{B4CB1944-CC4A-444B-9353-B08E0DD60CFF}" type="pres">
      <dgm:prSet presAssocID="{DDEB41C3-B3F5-41F0-8818-91809C57AF01}" presName="composite" presStyleCnt="0"/>
      <dgm:spPr/>
    </dgm:pt>
    <dgm:pt modelId="{C4DCF441-BEFA-45B6-AAB3-6A03EC2AE2EE}" type="pres">
      <dgm:prSet presAssocID="{DDEB41C3-B3F5-41F0-8818-91809C57AF01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5A50F6B8-EBA9-4073-AAF3-082C93C37A4D}" type="pres">
      <dgm:prSet presAssocID="{DDEB41C3-B3F5-41F0-8818-91809C57AF01}" presName="desTx" presStyleLbl="alignAccFollowNode1" presStyleIdx="0" presStyleCnt="3">
        <dgm:presLayoutVars>
          <dgm:bulletEnabled val="1"/>
        </dgm:presLayoutVars>
      </dgm:prSet>
      <dgm:spPr/>
    </dgm:pt>
    <dgm:pt modelId="{F082394B-A742-41BC-99DF-B31F26C03D1E}" type="pres">
      <dgm:prSet presAssocID="{7A24078D-346A-4622-9E71-F95CADEBB955}" presName="space" presStyleCnt="0"/>
      <dgm:spPr/>
    </dgm:pt>
    <dgm:pt modelId="{BA8CE578-7729-4B19-9142-1B46E1D20ACD}" type="pres">
      <dgm:prSet presAssocID="{23E0A29D-CBD1-4DA2-9603-C5CB2CFA3DB4}" presName="composite" presStyleCnt="0"/>
      <dgm:spPr/>
    </dgm:pt>
    <dgm:pt modelId="{F2770E88-F55B-4818-A913-C0D22C302BF8}" type="pres">
      <dgm:prSet presAssocID="{23E0A29D-CBD1-4DA2-9603-C5CB2CFA3DB4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523CBCE3-1B3C-4382-B3C3-CEA3731CFDA7}" type="pres">
      <dgm:prSet presAssocID="{23E0A29D-CBD1-4DA2-9603-C5CB2CFA3DB4}" presName="desTx" presStyleLbl="alignAccFollowNode1" presStyleIdx="1" presStyleCnt="3">
        <dgm:presLayoutVars>
          <dgm:bulletEnabled val="1"/>
        </dgm:presLayoutVars>
      </dgm:prSet>
      <dgm:spPr/>
    </dgm:pt>
    <dgm:pt modelId="{89740793-B615-4F88-B181-8775CFF652E4}" type="pres">
      <dgm:prSet presAssocID="{CC094D85-54A1-4E1C-89B3-69B766D65DF5}" presName="space" presStyleCnt="0"/>
      <dgm:spPr/>
    </dgm:pt>
    <dgm:pt modelId="{15E20B6B-B93B-4350-81CD-3930EB593B0B}" type="pres">
      <dgm:prSet presAssocID="{3402C57D-083F-4598-A731-53DBCC2E690A}" presName="composite" presStyleCnt="0"/>
      <dgm:spPr/>
    </dgm:pt>
    <dgm:pt modelId="{B70230B7-622B-4F7C-888D-33E80D898B46}" type="pres">
      <dgm:prSet presAssocID="{3402C57D-083F-4598-A731-53DBCC2E690A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C3E4F1FB-AFB1-49CD-9EFE-2030DFA1F02C}" type="pres">
      <dgm:prSet presAssocID="{3402C57D-083F-4598-A731-53DBCC2E690A}" presName="desTx" presStyleLbl="alignAccFollowNode1" presStyleIdx="2" presStyleCnt="3" custLinFactNeighborX="103" custLinFactNeighborY="237">
        <dgm:presLayoutVars>
          <dgm:bulletEnabled val="1"/>
        </dgm:presLayoutVars>
      </dgm:prSet>
      <dgm:spPr/>
    </dgm:pt>
  </dgm:ptLst>
  <dgm:cxnLst>
    <dgm:cxn modelId="{DB55EC00-14AA-4848-AB6B-E23856D4E2F9}" type="presOf" srcId="{3402C57D-083F-4598-A731-53DBCC2E690A}" destId="{B70230B7-622B-4F7C-888D-33E80D898B46}" srcOrd="0" destOrd="0" presId="urn:microsoft.com/office/officeart/2005/8/layout/hList1"/>
    <dgm:cxn modelId="{3B7E7B02-2098-4F9F-A125-7F6D34390D66}" srcId="{F1C71939-C585-46B0-9DFC-F8BB46F96D93}" destId="{23E0A29D-CBD1-4DA2-9603-C5CB2CFA3DB4}" srcOrd="1" destOrd="0" parTransId="{5F05B91F-AFA3-4704-9887-C0736C1D2FDE}" sibTransId="{CC094D85-54A1-4E1C-89B3-69B766D65DF5}"/>
    <dgm:cxn modelId="{44370B06-A3C4-4081-A12D-B568B48EF75B}" srcId="{F1C71939-C585-46B0-9DFC-F8BB46F96D93}" destId="{3402C57D-083F-4598-A731-53DBCC2E690A}" srcOrd="2" destOrd="0" parTransId="{346A759D-575D-40C4-8522-82482ADBB55D}" sibTransId="{05B4F516-D5E5-4FA4-9D02-FFC22F5030DE}"/>
    <dgm:cxn modelId="{0228FC06-C1E9-4F1E-A3A7-E2F021899D9E}" srcId="{DDEB41C3-B3F5-41F0-8818-91809C57AF01}" destId="{02AD52A3-4799-4023-9722-EC0DAD678B70}" srcOrd="0" destOrd="0" parTransId="{1293AF20-09C1-4DE2-9768-93671A164BA6}" sibTransId="{B5A528DC-A693-444E-B141-044B157EAB4F}"/>
    <dgm:cxn modelId="{404AB70F-4049-46D8-8B7D-D88B53E81482}" type="presOf" srcId="{54584E27-BFF5-4AF4-9EA4-8B7A63D73B6B}" destId="{C3E4F1FB-AFB1-49CD-9EFE-2030DFA1F02C}" srcOrd="0" destOrd="0" presId="urn:microsoft.com/office/officeart/2005/8/layout/hList1"/>
    <dgm:cxn modelId="{9ABC2220-ECDE-423D-9EBD-052180D12F79}" type="presOf" srcId="{F1C71939-C585-46B0-9DFC-F8BB46F96D93}" destId="{F58CA23C-C260-47AF-8ED7-860EB71F1749}" srcOrd="0" destOrd="0" presId="urn:microsoft.com/office/officeart/2005/8/layout/hList1"/>
    <dgm:cxn modelId="{C3ECCC22-43AA-4933-A14A-EC4044FB4E22}" srcId="{3402C57D-083F-4598-A731-53DBCC2E690A}" destId="{54584E27-BFF5-4AF4-9EA4-8B7A63D73B6B}" srcOrd="0" destOrd="0" parTransId="{196C10C4-379C-468E-8F0C-C470EC2B1C46}" sibTransId="{F81B011D-7F23-467E-8A9B-81A06D4E14B6}"/>
    <dgm:cxn modelId="{39B35728-3915-4ECC-95AF-24F6E5C4FD75}" type="presOf" srcId="{6DF80336-EF4D-4CB3-B141-C249CC80D01F}" destId="{523CBCE3-1B3C-4382-B3C3-CEA3731CFDA7}" srcOrd="0" destOrd="5" presId="urn:microsoft.com/office/officeart/2005/8/layout/hList1"/>
    <dgm:cxn modelId="{DAD8DB37-54A9-4DEC-A45B-50B9EE04F854}" type="presOf" srcId="{482DCF98-1547-4B81-89F0-26DD36F25130}" destId="{523CBCE3-1B3C-4382-B3C3-CEA3731CFDA7}" srcOrd="0" destOrd="0" presId="urn:microsoft.com/office/officeart/2005/8/layout/hList1"/>
    <dgm:cxn modelId="{B925C23A-4096-4DC3-98A1-C26573CECD3C}" srcId="{3402C57D-083F-4598-A731-53DBCC2E690A}" destId="{6FE5D554-BA9E-4A7A-A20E-4DB3BA323010}" srcOrd="1" destOrd="0" parTransId="{6B55E726-6015-472A-8AD1-1C435B2C0783}" sibTransId="{BA21AD95-7DD1-498E-8A71-E26CB14E5750}"/>
    <dgm:cxn modelId="{51A0FC3B-EB00-4B34-BCCC-F12EE099DBA9}" srcId="{23E0A29D-CBD1-4DA2-9603-C5CB2CFA3DB4}" destId="{3E6F6258-EC7A-4C2E-94CE-3E07695BF53A}" srcOrd="6" destOrd="0" parTransId="{E7EA9B42-DFC8-4F43-86B4-EB40BEB0E547}" sibTransId="{1B5F61D8-FBA3-44AF-9CF5-E855B6DB8EF0}"/>
    <dgm:cxn modelId="{2ED71640-AF01-448C-AC84-9A195CDA02A7}" type="presOf" srcId="{6FE5D554-BA9E-4A7A-A20E-4DB3BA323010}" destId="{C3E4F1FB-AFB1-49CD-9EFE-2030DFA1F02C}" srcOrd="0" destOrd="1" presId="urn:microsoft.com/office/officeart/2005/8/layout/hList1"/>
    <dgm:cxn modelId="{61D9395B-64F9-4C36-8AF1-DBD4CB1F0E45}" type="presOf" srcId="{DDEB41C3-B3F5-41F0-8818-91809C57AF01}" destId="{C4DCF441-BEFA-45B6-AAB3-6A03EC2AE2EE}" srcOrd="0" destOrd="0" presId="urn:microsoft.com/office/officeart/2005/8/layout/hList1"/>
    <dgm:cxn modelId="{7C852F5E-B9F9-49E0-98AB-E9A0BC2052CD}" type="presOf" srcId="{9E09F747-65BD-4D89-A5DF-FFB8F7F76237}" destId="{C3E4F1FB-AFB1-49CD-9EFE-2030DFA1F02C}" srcOrd="0" destOrd="2" presId="urn:microsoft.com/office/officeart/2005/8/layout/hList1"/>
    <dgm:cxn modelId="{64500145-4DEE-41D7-BF77-ADD47ADBBE73}" srcId="{DDEB41C3-B3F5-41F0-8818-91809C57AF01}" destId="{4FFDB9CC-1909-4BF9-8903-D869A5A685FD}" srcOrd="3" destOrd="0" parTransId="{5B73FAF5-CD30-421E-82BA-2594673F4307}" sibTransId="{348881FB-E9FE-452D-8C34-64A25770E025}"/>
    <dgm:cxn modelId="{44ED0847-628B-4971-B8BF-1A1B5FDF7F8C}" type="presOf" srcId="{07C936ED-93A5-4404-BB97-BC2BB7436008}" destId="{5A50F6B8-EBA9-4073-AAF3-082C93C37A4D}" srcOrd="0" destOrd="2" presId="urn:microsoft.com/office/officeart/2005/8/layout/hList1"/>
    <dgm:cxn modelId="{54303468-E1A7-4766-8820-3690AADC088A}" type="presOf" srcId="{4FFDB9CC-1909-4BF9-8903-D869A5A685FD}" destId="{5A50F6B8-EBA9-4073-AAF3-082C93C37A4D}" srcOrd="0" destOrd="3" presId="urn:microsoft.com/office/officeart/2005/8/layout/hList1"/>
    <dgm:cxn modelId="{367BFA73-8512-49E6-B642-560341C353A5}" srcId="{23E0A29D-CBD1-4DA2-9603-C5CB2CFA3DB4}" destId="{A1FBBB55-4428-4FEF-99C4-0C33DDC91ED6}" srcOrd="4" destOrd="0" parTransId="{2A81888B-146E-40BF-B075-655B7ABFB432}" sibTransId="{AA911E99-4D5C-4C29-8385-36C303D94496}"/>
    <dgm:cxn modelId="{5E586055-874D-42B8-85FA-F24F2ECFA405}" type="presOf" srcId="{3E6F6258-EC7A-4C2E-94CE-3E07695BF53A}" destId="{523CBCE3-1B3C-4382-B3C3-CEA3731CFDA7}" srcOrd="0" destOrd="6" presId="urn:microsoft.com/office/officeart/2005/8/layout/hList1"/>
    <dgm:cxn modelId="{F12D8A55-F08F-47EC-9FEF-333ADE6F6857}" type="presOf" srcId="{7DB26AAB-1CD3-4063-B9E7-B138B7291C18}" destId="{5A50F6B8-EBA9-4073-AAF3-082C93C37A4D}" srcOrd="0" destOrd="1" presId="urn:microsoft.com/office/officeart/2005/8/layout/hList1"/>
    <dgm:cxn modelId="{9B19A977-D22F-4196-9347-003932369257}" srcId="{23E0A29D-CBD1-4DA2-9603-C5CB2CFA3DB4}" destId="{9B59E637-5A8A-4CAD-A918-A7CA8049AFB0}" srcOrd="2" destOrd="0" parTransId="{DF98ABFB-D5BA-4F84-9EEC-C9A866D080E7}" sibTransId="{CCC8A331-F7B2-48E1-B2C4-43EA810BA661}"/>
    <dgm:cxn modelId="{3110AC78-5470-4173-8244-7437A32CBE40}" type="presOf" srcId="{23E0A29D-CBD1-4DA2-9603-C5CB2CFA3DB4}" destId="{F2770E88-F55B-4818-A913-C0D22C302BF8}" srcOrd="0" destOrd="0" presId="urn:microsoft.com/office/officeart/2005/8/layout/hList1"/>
    <dgm:cxn modelId="{0971C37D-3A09-4F78-9A0E-0B55084E2EE1}" type="presOf" srcId="{D591E27C-7C53-44B6-A944-33164DC35ADC}" destId="{523CBCE3-1B3C-4382-B3C3-CEA3731CFDA7}" srcOrd="0" destOrd="7" presId="urn:microsoft.com/office/officeart/2005/8/layout/hList1"/>
    <dgm:cxn modelId="{FB20067F-7070-47D2-A2DE-ACD2D300F621}" srcId="{F1C71939-C585-46B0-9DFC-F8BB46F96D93}" destId="{DDEB41C3-B3F5-41F0-8818-91809C57AF01}" srcOrd="0" destOrd="0" parTransId="{DD13BB31-8B24-4947-8F97-2AB4806D9431}" sibTransId="{7A24078D-346A-4622-9E71-F95CADEBB955}"/>
    <dgm:cxn modelId="{832AE381-F21A-44B4-A325-258882C8DD71}" srcId="{23E0A29D-CBD1-4DA2-9603-C5CB2CFA3DB4}" destId="{D591E27C-7C53-44B6-A944-33164DC35ADC}" srcOrd="7" destOrd="0" parTransId="{F63D93EF-A681-4F2A-915C-A969FB4DCCBD}" sibTransId="{D182658A-5451-43E5-99E4-B8EEC4FA3EEC}"/>
    <dgm:cxn modelId="{BD057091-F431-4E80-8C93-6218C8A97972}" type="presOf" srcId="{9B59E637-5A8A-4CAD-A918-A7CA8049AFB0}" destId="{523CBCE3-1B3C-4382-B3C3-CEA3731CFDA7}" srcOrd="0" destOrd="2" presId="urn:microsoft.com/office/officeart/2005/8/layout/hList1"/>
    <dgm:cxn modelId="{D60763AC-3265-4284-9548-B2AD314188ED}" type="presOf" srcId="{A1FBBB55-4428-4FEF-99C4-0C33DDC91ED6}" destId="{523CBCE3-1B3C-4382-B3C3-CEA3731CFDA7}" srcOrd="0" destOrd="4" presId="urn:microsoft.com/office/officeart/2005/8/layout/hList1"/>
    <dgm:cxn modelId="{4715BBAD-26D9-4B03-907D-A5EF32A8EFDB}" srcId="{23E0A29D-CBD1-4DA2-9603-C5CB2CFA3DB4}" destId="{6DF80336-EF4D-4CB3-B141-C249CC80D01F}" srcOrd="5" destOrd="0" parTransId="{347A9AD6-339C-4BD6-B0BE-12EE3A5728D5}" sibTransId="{D6C69046-E1A4-46E1-873F-5F65AEDACD4B}"/>
    <dgm:cxn modelId="{B916EFBF-D9C5-4BCF-97CC-A217705A9678}" srcId="{DDEB41C3-B3F5-41F0-8818-91809C57AF01}" destId="{7DB26AAB-1CD3-4063-B9E7-B138B7291C18}" srcOrd="1" destOrd="0" parTransId="{39960907-4B51-4B2C-8368-B2DADF62D09B}" sibTransId="{43AB0CA3-8DC7-4E25-8C73-9F3030C719D1}"/>
    <dgm:cxn modelId="{F472C9C0-AF7B-4099-9B20-4F87DAA6C0D1}" srcId="{23E0A29D-CBD1-4DA2-9603-C5CB2CFA3DB4}" destId="{482DCF98-1547-4B81-89F0-26DD36F25130}" srcOrd="0" destOrd="0" parTransId="{FA79492A-51FA-4374-96B9-0C98FB73CAB9}" sibTransId="{F43779FB-0207-417D-817E-CD82A4CEB564}"/>
    <dgm:cxn modelId="{6CB89BC9-A9A0-4066-9CD8-3409A90486E8}" srcId="{3402C57D-083F-4598-A731-53DBCC2E690A}" destId="{9E09F747-65BD-4D89-A5DF-FFB8F7F76237}" srcOrd="2" destOrd="0" parTransId="{335C2FE3-36FC-436D-81D5-3C21BC4F25B6}" sibTransId="{3E4C0C25-D008-4598-BB2E-253B29C4838F}"/>
    <dgm:cxn modelId="{0CB490E4-631B-4DAF-BEF7-3EDA6EA0C83B}" srcId="{23E0A29D-CBD1-4DA2-9603-C5CB2CFA3DB4}" destId="{221ADC0A-CE34-4A80-9A25-5E935BD25F68}" srcOrd="1" destOrd="0" parTransId="{BE4630E9-3C87-4CF6-8FE7-38E05D4E909A}" sibTransId="{492B199A-9026-4C67-8BCE-5B13C15A91F2}"/>
    <dgm:cxn modelId="{4212B5EE-0187-4192-AE4B-BFAF5FD193E7}" type="presOf" srcId="{221ADC0A-CE34-4A80-9A25-5E935BD25F68}" destId="{523CBCE3-1B3C-4382-B3C3-CEA3731CFDA7}" srcOrd="0" destOrd="1" presId="urn:microsoft.com/office/officeart/2005/8/layout/hList1"/>
    <dgm:cxn modelId="{85A38AF0-A2A5-4467-8D9D-49C45DA90753}" srcId="{DDEB41C3-B3F5-41F0-8818-91809C57AF01}" destId="{07C936ED-93A5-4404-BB97-BC2BB7436008}" srcOrd="2" destOrd="0" parTransId="{1A716E17-8490-4267-B418-E53892F387A0}" sibTransId="{AB051596-9507-48F1-986A-1DA9BACE1080}"/>
    <dgm:cxn modelId="{B186AAFA-FEE8-420D-AB5E-F1103B4CE3EC}" type="presOf" srcId="{02AD52A3-4799-4023-9722-EC0DAD678B70}" destId="{5A50F6B8-EBA9-4073-AAF3-082C93C37A4D}" srcOrd="0" destOrd="0" presId="urn:microsoft.com/office/officeart/2005/8/layout/hList1"/>
    <dgm:cxn modelId="{18D8C7FC-4BB5-4D8D-9376-CD47E38EA4D9}" srcId="{23E0A29D-CBD1-4DA2-9603-C5CB2CFA3DB4}" destId="{419CEDAF-D12D-4554-A324-4DDD38615A11}" srcOrd="3" destOrd="0" parTransId="{533F5DE3-4007-4EFF-ABD0-F5B13F3E22F3}" sibTransId="{0F3DE457-F35F-4ABB-8A4A-CA9A29A9234A}"/>
    <dgm:cxn modelId="{CB2D59FD-9F56-4B4B-994D-ADD0A986F9B2}" type="presOf" srcId="{419CEDAF-D12D-4554-A324-4DDD38615A11}" destId="{523CBCE3-1B3C-4382-B3C3-CEA3731CFDA7}" srcOrd="0" destOrd="3" presId="urn:microsoft.com/office/officeart/2005/8/layout/hList1"/>
    <dgm:cxn modelId="{0B14D944-91AA-4E05-9895-8865A21C659C}" type="presParOf" srcId="{F58CA23C-C260-47AF-8ED7-860EB71F1749}" destId="{B4CB1944-CC4A-444B-9353-B08E0DD60CFF}" srcOrd="0" destOrd="0" presId="urn:microsoft.com/office/officeart/2005/8/layout/hList1"/>
    <dgm:cxn modelId="{D416B56F-B740-47BC-B8AC-107244C739C4}" type="presParOf" srcId="{B4CB1944-CC4A-444B-9353-B08E0DD60CFF}" destId="{C4DCF441-BEFA-45B6-AAB3-6A03EC2AE2EE}" srcOrd="0" destOrd="0" presId="urn:microsoft.com/office/officeart/2005/8/layout/hList1"/>
    <dgm:cxn modelId="{374D350E-8F28-4A7D-9014-788ADCCAF45D}" type="presParOf" srcId="{B4CB1944-CC4A-444B-9353-B08E0DD60CFF}" destId="{5A50F6B8-EBA9-4073-AAF3-082C93C37A4D}" srcOrd="1" destOrd="0" presId="urn:microsoft.com/office/officeart/2005/8/layout/hList1"/>
    <dgm:cxn modelId="{F4668750-38C1-419B-93D0-7A89D14BAB19}" type="presParOf" srcId="{F58CA23C-C260-47AF-8ED7-860EB71F1749}" destId="{F082394B-A742-41BC-99DF-B31F26C03D1E}" srcOrd="1" destOrd="0" presId="urn:microsoft.com/office/officeart/2005/8/layout/hList1"/>
    <dgm:cxn modelId="{078AF13E-3F74-4D49-809D-6BD71323AA04}" type="presParOf" srcId="{F58CA23C-C260-47AF-8ED7-860EB71F1749}" destId="{BA8CE578-7729-4B19-9142-1B46E1D20ACD}" srcOrd="2" destOrd="0" presId="urn:microsoft.com/office/officeart/2005/8/layout/hList1"/>
    <dgm:cxn modelId="{140A0A66-F928-4B9A-AC26-4B59E5CFC379}" type="presParOf" srcId="{BA8CE578-7729-4B19-9142-1B46E1D20ACD}" destId="{F2770E88-F55B-4818-A913-C0D22C302BF8}" srcOrd="0" destOrd="0" presId="urn:microsoft.com/office/officeart/2005/8/layout/hList1"/>
    <dgm:cxn modelId="{F596584D-BE35-4F65-81F5-B3D88314E211}" type="presParOf" srcId="{BA8CE578-7729-4B19-9142-1B46E1D20ACD}" destId="{523CBCE3-1B3C-4382-B3C3-CEA3731CFDA7}" srcOrd="1" destOrd="0" presId="urn:microsoft.com/office/officeart/2005/8/layout/hList1"/>
    <dgm:cxn modelId="{73CE7A25-79B1-472E-B92F-71C09D265807}" type="presParOf" srcId="{F58CA23C-C260-47AF-8ED7-860EB71F1749}" destId="{89740793-B615-4F88-B181-8775CFF652E4}" srcOrd="3" destOrd="0" presId="urn:microsoft.com/office/officeart/2005/8/layout/hList1"/>
    <dgm:cxn modelId="{681829EF-6D57-445F-87A7-A10A8027C8DA}" type="presParOf" srcId="{F58CA23C-C260-47AF-8ED7-860EB71F1749}" destId="{15E20B6B-B93B-4350-81CD-3930EB593B0B}" srcOrd="4" destOrd="0" presId="urn:microsoft.com/office/officeart/2005/8/layout/hList1"/>
    <dgm:cxn modelId="{01A1810D-178A-4E29-91A1-E6E97C64F7EF}" type="presParOf" srcId="{15E20B6B-B93B-4350-81CD-3930EB593B0B}" destId="{B70230B7-622B-4F7C-888D-33E80D898B46}" srcOrd="0" destOrd="0" presId="urn:microsoft.com/office/officeart/2005/8/layout/hList1"/>
    <dgm:cxn modelId="{77EC8785-B757-4350-8A74-2530493EEF34}" type="presParOf" srcId="{15E20B6B-B93B-4350-81CD-3930EB593B0B}" destId="{C3E4F1FB-AFB1-49CD-9EFE-2030DFA1F02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C71939-C585-46B0-9DFC-F8BB46F96D93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vi-VN"/>
        </a:p>
      </dgm:t>
    </dgm:pt>
    <dgm:pt modelId="{DDEB41C3-B3F5-41F0-8818-91809C57AF01}">
      <dgm:prSet phldrT="[Text]" custT="1"/>
      <dgm:spPr/>
      <dgm:t>
        <a:bodyPr/>
        <a:lstStyle/>
        <a:p>
          <a:r>
            <a:rPr lang="en-US" sz="1400" dirty="0">
              <a:latin typeface="+mj-lt"/>
            </a:rPr>
            <a:t>Module </a:t>
          </a:r>
          <a:r>
            <a:rPr lang="en-US" sz="1400" dirty="0" err="1">
              <a:latin typeface="+mj-lt"/>
            </a:rPr>
            <a:t>tương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tác</a:t>
          </a:r>
          <a:endParaRPr lang="vi-VN" sz="1400" dirty="0">
            <a:latin typeface="+mj-lt"/>
          </a:endParaRPr>
        </a:p>
      </dgm:t>
    </dgm:pt>
    <dgm:pt modelId="{DD13BB31-8B24-4947-8F97-2AB4806D9431}" type="parTrans" cxnId="{FB20067F-7070-47D2-A2DE-ACD2D300F621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7A24078D-346A-4622-9E71-F95CADEBB955}" type="sibTrans" cxnId="{FB20067F-7070-47D2-A2DE-ACD2D300F621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02AD52A3-4799-4023-9722-EC0DAD678B70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Gửi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lời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mời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kết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bạn</a:t>
          </a:r>
          <a:endParaRPr lang="vi-VN" sz="1400" dirty="0">
            <a:latin typeface="+mj-lt"/>
          </a:endParaRPr>
        </a:p>
      </dgm:t>
    </dgm:pt>
    <dgm:pt modelId="{1293AF20-09C1-4DE2-9768-93671A164BA6}" type="parTrans" cxnId="{0228FC06-C1E9-4F1E-A3A7-E2F021899D9E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B5A528DC-A693-444E-B141-044B157EAB4F}" type="sibTrans" cxnId="{0228FC06-C1E9-4F1E-A3A7-E2F021899D9E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07C936ED-93A5-4404-BB97-BC2BB7436008}">
      <dgm:prSet phldrT="[Text]" custT="1"/>
      <dgm:spPr/>
      <dgm:t>
        <a:bodyPr/>
        <a:lstStyle/>
        <a:p>
          <a:r>
            <a:rPr lang="en-US" sz="1400" dirty="0">
              <a:latin typeface="+mj-lt"/>
            </a:rPr>
            <a:t>Theo </a:t>
          </a:r>
          <a:r>
            <a:rPr lang="en-US" sz="1400" dirty="0" err="1">
              <a:latin typeface="+mj-lt"/>
            </a:rPr>
            <a:t>dõi</a:t>
          </a:r>
          <a:endParaRPr lang="vi-VN" sz="1400" dirty="0">
            <a:latin typeface="+mj-lt"/>
          </a:endParaRPr>
        </a:p>
      </dgm:t>
    </dgm:pt>
    <dgm:pt modelId="{1A716E17-8490-4267-B418-E53892F387A0}" type="parTrans" cxnId="{85A38AF0-A2A5-4467-8D9D-49C45DA90753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AB051596-9507-48F1-986A-1DA9BACE1080}" type="sibTrans" cxnId="{85A38AF0-A2A5-4467-8D9D-49C45DA90753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23E0A29D-CBD1-4DA2-9603-C5CB2CFA3DB4}">
      <dgm:prSet phldrT="[Text]" custT="1"/>
      <dgm:spPr/>
      <dgm:t>
        <a:bodyPr/>
        <a:lstStyle/>
        <a:p>
          <a:r>
            <a:rPr lang="en-US" sz="1400" dirty="0">
              <a:latin typeface="+mj-lt"/>
            </a:rPr>
            <a:t>Module tin (story)</a:t>
          </a:r>
          <a:endParaRPr lang="vi-VN" sz="1400" dirty="0">
            <a:latin typeface="+mj-lt"/>
          </a:endParaRPr>
        </a:p>
      </dgm:t>
    </dgm:pt>
    <dgm:pt modelId="{5F05B91F-AFA3-4704-9887-C0736C1D2FDE}" type="parTrans" cxnId="{3B7E7B02-2098-4F9F-A125-7F6D34390D66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CC094D85-54A1-4E1C-89B3-69B766D65DF5}" type="sibTrans" cxnId="{3B7E7B02-2098-4F9F-A125-7F6D34390D66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482DCF98-1547-4B81-89F0-26DD36F25130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Danh</a:t>
          </a:r>
          <a:r>
            <a:rPr lang="en-US" sz="1400" baseline="0" dirty="0">
              <a:latin typeface="+mj-lt"/>
            </a:rPr>
            <a:t> </a:t>
          </a:r>
          <a:r>
            <a:rPr lang="en-US" sz="1400" baseline="0" dirty="0" err="1">
              <a:latin typeface="+mj-lt"/>
            </a:rPr>
            <a:t>sách</a:t>
          </a:r>
          <a:r>
            <a:rPr lang="en-US" sz="1400" baseline="0" dirty="0">
              <a:latin typeface="+mj-lt"/>
            </a:rPr>
            <a:t> các tin </a:t>
          </a:r>
          <a:r>
            <a:rPr lang="en-US" sz="1400" baseline="0" dirty="0" err="1">
              <a:latin typeface="+mj-lt"/>
            </a:rPr>
            <a:t>hiện</a:t>
          </a:r>
          <a:r>
            <a:rPr lang="en-US" sz="1400" baseline="0" dirty="0">
              <a:latin typeface="+mj-lt"/>
            </a:rPr>
            <a:t> </a:t>
          </a:r>
          <a:r>
            <a:rPr lang="en-US" sz="1400" baseline="0" dirty="0" err="1">
              <a:latin typeface="+mj-lt"/>
            </a:rPr>
            <a:t>hành</a:t>
          </a:r>
          <a:r>
            <a:rPr lang="en-US" sz="1400" baseline="0" dirty="0">
              <a:latin typeface="+mj-lt"/>
            </a:rPr>
            <a:t> của </a:t>
          </a:r>
          <a:r>
            <a:rPr lang="en-US" sz="1400" baseline="0" dirty="0" err="1">
              <a:latin typeface="+mj-lt"/>
            </a:rPr>
            <a:t>bạn</a:t>
          </a:r>
          <a:r>
            <a:rPr lang="en-US" sz="1400" baseline="0" dirty="0">
              <a:latin typeface="+mj-lt"/>
            </a:rPr>
            <a:t> </a:t>
          </a:r>
          <a:r>
            <a:rPr lang="en-US" sz="1400" baseline="0" dirty="0" err="1">
              <a:latin typeface="+mj-lt"/>
            </a:rPr>
            <a:t>bè</a:t>
          </a:r>
          <a:endParaRPr lang="vi-VN" sz="1400" dirty="0">
            <a:latin typeface="+mj-lt"/>
          </a:endParaRPr>
        </a:p>
      </dgm:t>
    </dgm:pt>
    <dgm:pt modelId="{FA79492A-51FA-4374-96B9-0C98FB73CAB9}" type="parTrans" cxnId="{F472C9C0-AF7B-4099-9B20-4F87DAA6C0D1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F43779FB-0207-417D-817E-CD82A4CEB564}" type="sibTrans" cxnId="{F472C9C0-AF7B-4099-9B20-4F87DAA6C0D1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221ADC0A-CE34-4A80-9A25-5E935BD25F68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Danh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sách</a:t>
          </a:r>
          <a:r>
            <a:rPr lang="en-US" sz="1400" dirty="0">
              <a:latin typeface="+mj-lt"/>
            </a:rPr>
            <a:t> các tin của người dùng</a:t>
          </a:r>
          <a:endParaRPr lang="vi-VN" sz="1400" dirty="0">
            <a:latin typeface="+mj-lt"/>
          </a:endParaRPr>
        </a:p>
      </dgm:t>
    </dgm:pt>
    <dgm:pt modelId="{BE4630E9-3C87-4CF6-8FE7-38E05D4E909A}" type="parTrans" cxnId="{0CB490E4-631B-4DAF-BEF7-3EDA6EA0C83B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492B199A-9026-4C67-8BCE-5B13C15A91F2}" type="sibTrans" cxnId="{0CB490E4-631B-4DAF-BEF7-3EDA6EA0C83B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3402C57D-083F-4598-A731-53DBCC2E690A}">
      <dgm:prSet phldrT="[Text]" custT="1"/>
      <dgm:spPr/>
      <dgm:t>
        <a:bodyPr/>
        <a:lstStyle/>
        <a:p>
          <a:r>
            <a:rPr lang="en-US" sz="1400" dirty="0">
              <a:latin typeface="+mj-lt"/>
            </a:rPr>
            <a:t>Module </a:t>
          </a:r>
          <a:r>
            <a:rPr lang="en-US" sz="1400" dirty="0" err="1">
              <a:latin typeface="+mj-lt"/>
            </a:rPr>
            <a:t>nhạc</a:t>
          </a:r>
          <a:endParaRPr lang="vi-VN" sz="1400" dirty="0">
            <a:latin typeface="+mj-lt"/>
          </a:endParaRPr>
        </a:p>
      </dgm:t>
    </dgm:pt>
    <dgm:pt modelId="{346A759D-575D-40C4-8522-82482ADBB55D}" type="parTrans" cxnId="{44370B06-A3C4-4081-A12D-B568B48EF75B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05B4F516-D5E5-4FA4-9D02-FFC22F5030DE}" type="sibTrans" cxnId="{44370B06-A3C4-4081-A12D-B568B48EF75B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54584E27-BFF5-4AF4-9EA4-8B7A63D73B6B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Quản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lí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nhạc</a:t>
          </a:r>
          <a:r>
            <a:rPr lang="en-US" sz="1400" dirty="0">
              <a:latin typeface="+mj-lt"/>
            </a:rPr>
            <a:t> của người dùng</a:t>
          </a:r>
          <a:endParaRPr lang="vi-VN" sz="1400" dirty="0">
            <a:latin typeface="+mj-lt"/>
          </a:endParaRPr>
        </a:p>
      </dgm:t>
    </dgm:pt>
    <dgm:pt modelId="{196C10C4-379C-468E-8F0C-C470EC2B1C46}" type="parTrans" cxnId="{C3ECCC22-43AA-4933-A14A-EC4044FB4E22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F81B011D-7F23-467E-8A9B-81A06D4E14B6}" type="sibTrans" cxnId="{C3ECCC22-43AA-4933-A14A-EC4044FB4E22}">
      <dgm:prSet/>
      <dgm:spPr/>
      <dgm:t>
        <a:bodyPr/>
        <a:lstStyle/>
        <a:p>
          <a:endParaRPr lang="vi-VN" sz="1400">
            <a:latin typeface="+mj-lt"/>
          </a:endParaRPr>
        </a:p>
      </dgm:t>
    </dgm:pt>
    <dgm:pt modelId="{7DB26AAB-1CD3-4063-B9E7-B138B7291C18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Chấp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nhận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lời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mời</a:t>
          </a:r>
          <a:endParaRPr lang="vi-VN" sz="1400" dirty="0">
            <a:latin typeface="+mj-lt"/>
          </a:endParaRPr>
        </a:p>
      </dgm:t>
    </dgm:pt>
    <dgm:pt modelId="{39960907-4B51-4B2C-8368-B2DADF62D09B}" type="parTrans" cxnId="{B916EFBF-D9C5-4BCF-97CC-A217705A9678}">
      <dgm:prSet/>
      <dgm:spPr/>
      <dgm:t>
        <a:bodyPr/>
        <a:lstStyle/>
        <a:p>
          <a:endParaRPr lang="vi-VN"/>
        </a:p>
      </dgm:t>
    </dgm:pt>
    <dgm:pt modelId="{43AB0CA3-8DC7-4E25-8C73-9F3030C719D1}" type="sibTrans" cxnId="{B916EFBF-D9C5-4BCF-97CC-A217705A9678}">
      <dgm:prSet/>
      <dgm:spPr/>
      <dgm:t>
        <a:bodyPr/>
        <a:lstStyle/>
        <a:p>
          <a:endParaRPr lang="vi-VN"/>
        </a:p>
      </dgm:t>
    </dgm:pt>
    <dgm:pt modelId="{9B59E637-5A8A-4CAD-A918-A7CA8049AFB0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Xem</a:t>
          </a:r>
          <a:r>
            <a:rPr lang="en-US" sz="1400" dirty="0">
              <a:latin typeface="+mj-lt"/>
            </a:rPr>
            <a:t> tin</a:t>
          </a:r>
          <a:endParaRPr lang="vi-VN" sz="1400" dirty="0">
            <a:latin typeface="+mj-lt"/>
          </a:endParaRPr>
        </a:p>
      </dgm:t>
    </dgm:pt>
    <dgm:pt modelId="{DF98ABFB-D5BA-4F84-9EEC-C9A866D080E7}" type="parTrans" cxnId="{9B19A977-D22F-4196-9347-003932369257}">
      <dgm:prSet/>
      <dgm:spPr/>
      <dgm:t>
        <a:bodyPr/>
        <a:lstStyle/>
        <a:p>
          <a:endParaRPr lang="vi-VN"/>
        </a:p>
      </dgm:t>
    </dgm:pt>
    <dgm:pt modelId="{CCC8A331-F7B2-48E1-B2C4-43EA810BA661}" type="sibTrans" cxnId="{9B19A977-D22F-4196-9347-003932369257}">
      <dgm:prSet/>
      <dgm:spPr/>
      <dgm:t>
        <a:bodyPr/>
        <a:lstStyle/>
        <a:p>
          <a:endParaRPr lang="vi-VN"/>
        </a:p>
      </dgm:t>
    </dgm:pt>
    <dgm:pt modelId="{419CEDAF-D12D-4554-A324-4DDD38615A11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Đăng</a:t>
          </a:r>
          <a:r>
            <a:rPr lang="en-US" sz="1400" dirty="0">
              <a:latin typeface="+mj-lt"/>
            </a:rPr>
            <a:t> tin</a:t>
          </a:r>
          <a:endParaRPr lang="vi-VN" sz="1400" dirty="0">
            <a:latin typeface="+mj-lt"/>
          </a:endParaRPr>
        </a:p>
      </dgm:t>
    </dgm:pt>
    <dgm:pt modelId="{533F5DE3-4007-4EFF-ABD0-F5B13F3E22F3}" type="parTrans" cxnId="{18D8C7FC-4BB5-4D8D-9376-CD47E38EA4D9}">
      <dgm:prSet/>
      <dgm:spPr/>
      <dgm:t>
        <a:bodyPr/>
        <a:lstStyle/>
        <a:p>
          <a:endParaRPr lang="vi-VN"/>
        </a:p>
      </dgm:t>
    </dgm:pt>
    <dgm:pt modelId="{0F3DE457-F35F-4ABB-8A4A-CA9A29A9234A}" type="sibTrans" cxnId="{18D8C7FC-4BB5-4D8D-9376-CD47E38EA4D9}">
      <dgm:prSet/>
      <dgm:spPr/>
      <dgm:t>
        <a:bodyPr/>
        <a:lstStyle/>
        <a:p>
          <a:endParaRPr lang="vi-VN"/>
        </a:p>
      </dgm:t>
    </dgm:pt>
    <dgm:pt modelId="{2FF2DEBE-573D-4910-BD48-EFE55FF9E5E1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Chặn</a:t>
          </a:r>
          <a:r>
            <a:rPr lang="en-US" sz="1400" dirty="0">
              <a:latin typeface="+mj-lt"/>
            </a:rPr>
            <a:t> người dùng</a:t>
          </a:r>
          <a:endParaRPr lang="vi-VN" sz="1400" dirty="0">
            <a:latin typeface="+mj-lt"/>
          </a:endParaRPr>
        </a:p>
      </dgm:t>
    </dgm:pt>
    <dgm:pt modelId="{B55275F7-BFC7-45E9-B7A2-72CD91F06026}" type="parTrans" cxnId="{7B5E50B8-557B-4AF2-9479-1969741E5AA3}">
      <dgm:prSet/>
      <dgm:spPr/>
      <dgm:t>
        <a:bodyPr/>
        <a:lstStyle/>
        <a:p>
          <a:endParaRPr lang="vi-VN"/>
        </a:p>
      </dgm:t>
    </dgm:pt>
    <dgm:pt modelId="{3522646E-2190-4743-A021-B735CA19F642}" type="sibTrans" cxnId="{7B5E50B8-557B-4AF2-9479-1969741E5AA3}">
      <dgm:prSet/>
      <dgm:spPr/>
      <dgm:t>
        <a:bodyPr/>
        <a:lstStyle/>
        <a:p>
          <a:endParaRPr lang="vi-VN"/>
        </a:p>
      </dgm:t>
    </dgm:pt>
    <dgm:pt modelId="{E6B3E55C-0D10-415F-A9B1-E3A44A351587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Xem</a:t>
          </a:r>
          <a:r>
            <a:rPr lang="en-US" sz="1400" dirty="0">
              <a:latin typeface="+mj-lt"/>
            </a:rPr>
            <a:t> các người dùng </a:t>
          </a:r>
          <a:r>
            <a:rPr lang="en-US" sz="1400" dirty="0" err="1">
              <a:latin typeface="+mj-lt"/>
            </a:rPr>
            <a:t>đề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xuất</a:t>
          </a:r>
          <a:endParaRPr lang="vi-VN" sz="1400" dirty="0">
            <a:latin typeface="+mj-lt"/>
          </a:endParaRPr>
        </a:p>
      </dgm:t>
    </dgm:pt>
    <dgm:pt modelId="{934313B6-573B-4EFD-BA53-82CB63AAEE17}" type="parTrans" cxnId="{AC4050C5-9ED5-4628-BA82-8A99E95D0B06}">
      <dgm:prSet/>
      <dgm:spPr/>
      <dgm:t>
        <a:bodyPr/>
        <a:lstStyle/>
        <a:p>
          <a:endParaRPr lang="vi-VN"/>
        </a:p>
      </dgm:t>
    </dgm:pt>
    <dgm:pt modelId="{67B0CB6A-77F0-43FA-BBAD-23B41AE51184}" type="sibTrans" cxnId="{AC4050C5-9ED5-4628-BA82-8A99E95D0B06}">
      <dgm:prSet/>
      <dgm:spPr/>
      <dgm:t>
        <a:bodyPr/>
        <a:lstStyle/>
        <a:p>
          <a:endParaRPr lang="vi-VN"/>
        </a:p>
      </dgm:t>
    </dgm:pt>
    <dgm:pt modelId="{E882817D-F7C1-4CB3-9353-9FD1197F1136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Xem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lời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mời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kết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bạn</a:t>
          </a:r>
          <a:endParaRPr lang="vi-VN" sz="1400" dirty="0">
            <a:latin typeface="+mj-lt"/>
          </a:endParaRPr>
        </a:p>
      </dgm:t>
    </dgm:pt>
    <dgm:pt modelId="{84A2279D-4D91-4331-AC0B-9ED294EDF457}" type="parTrans" cxnId="{C32B4A69-B1FE-4E11-BE7F-D7A9781583B9}">
      <dgm:prSet/>
      <dgm:spPr/>
      <dgm:t>
        <a:bodyPr/>
        <a:lstStyle/>
        <a:p>
          <a:endParaRPr lang="vi-VN"/>
        </a:p>
      </dgm:t>
    </dgm:pt>
    <dgm:pt modelId="{9DDF840B-0A75-45AA-ACC9-6ED48B3332E7}" type="sibTrans" cxnId="{C32B4A69-B1FE-4E11-BE7F-D7A9781583B9}">
      <dgm:prSet/>
      <dgm:spPr/>
      <dgm:t>
        <a:bodyPr/>
        <a:lstStyle/>
        <a:p>
          <a:endParaRPr lang="vi-VN"/>
        </a:p>
      </dgm:t>
    </dgm:pt>
    <dgm:pt modelId="{A325478B-EAAD-42AE-BE82-62E23A1C39E2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Xem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tất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cả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bạn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bè</a:t>
          </a:r>
          <a:r>
            <a:rPr lang="en-US" sz="1400" dirty="0">
              <a:latin typeface="+mj-lt"/>
            </a:rPr>
            <a:t> của người dùng</a:t>
          </a:r>
          <a:endParaRPr lang="vi-VN" sz="1400" dirty="0">
            <a:latin typeface="+mj-lt"/>
          </a:endParaRPr>
        </a:p>
      </dgm:t>
    </dgm:pt>
    <dgm:pt modelId="{1EA1120F-FCB7-410F-8BA7-113F177CEB6C}" type="parTrans" cxnId="{99DD6845-7738-4F20-BD77-C7E11DF63C8C}">
      <dgm:prSet/>
      <dgm:spPr/>
      <dgm:t>
        <a:bodyPr/>
        <a:lstStyle/>
        <a:p>
          <a:endParaRPr lang="vi-VN"/>
        </a:p>
      </dgm:t>
    </dgm:pt>
    <dgm:pt modelId="{5E1E18BE-5A23-4FB2-9F0E-D8231568429D}" type="sibTrans" cxnId="{99DD6845-7738-4F20-BD77-C7E11DF63C8C}">
      <dgm:prSet/>
      <dgm:spPr/>
      <dgm:t>
        <a:bodyPr/>
        <a:lstStyle/>
        <a:p>
          <a:endParaRPr lang="vi-VN"/>
        </a:p>
      </dgm:t>
    </dgm:pt>
    <dgm:pt modelId="{47AA40E8-5912-4C3E-B554-1FAE04970368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Thống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kê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số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lượt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xem</a:t>
          </a:r>
          <a:r>
            <a:rPr lang="en-US" sz="1400" dirty="0">
              <a:latin typeface="+mj-lt"/>
            </a:rPr>
            <a:t> của tin</a:t>
          </a:r>
          <a:endParaRPr lang="vi-VN" sz="1400" dirty="0">
            <a:latin typeface="+mj-lt"/>
          </a:endParaRPr>
        </a:p>
      </dgm:t>
    </dgm:pt>
    <dgm:pt modelId="{04826285-EBDC-45E3-B55B-4584F5B185A5}" type="parTrans" cxnId="{5BE7E7A7-804E-4E47-B0C6-B7EE9F183659}">
      <dgm:prSet/>
      <dgm:spPr/>
      <dgm:t>
        <a:bodyPr/>
        <a:lstStyle/>
        <a:p>
          <a:endParaRPr lang="vi-VN"/>
        </a:p>
      </dgm:t>
    </dgm:pt>
    <dgm:pt modelId="{E7523B43-B97B-4E78-8D1D-549255B4A111}" type="sibTrans" cxnId="{5BE7E7A7-804E-4E47-B0C6-B7EE9F183659}">
      <dgm:prSet/>
      <dgm:spPr/>
      <dgm:t>
        <a:bodyPr/>
        <a:lstStyle/>
        <a:p>
          <a:endParaRPr lang="vi-VN"/>
        </a:p>
      </dgm:t>
    </dgm:pt>
    <dgm:pt modelId="{7C87A816-518B-4672-9015-6D9B075D73D0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Thống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kê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danh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sách</a:t>
          </a:r>
          <a:r>
            <a:rPr lang="en-US" sz="1400" dirty="0">
              <a:latin typeface="+mj-lt"/>
            </a:rPr>
            <a:t> những người </a:t>
          </a:r>
          <a:r>
            <a:rPr lang="en-US" sz="1400" dirty="0" err="1">
              <a:latin typeface="+mj-lt"/>
            </a:rPr>
            <a:t>đã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xem</a:t>
          </a:r>
          <a:r>
            <a:rPr lang="en-US" sz="1400" dirty="0">
              <a:latin typeface="+mj-lt"/>
            </a:rPr>
            <a:t> tin</a:t>
          </a:r>
          <a:endParaRPr lang="vi-VN" sz="1400" dirty="0">
            <a:latin typeface="+mj-lt"/>
          </a:endParaRPr>
        </a:p>
      </dgm:t>
    </dgm:pt>
    <dgm:pt modelId="{575D97F8-FA0D-4E4D-A719-6E275EAC2292}" type="parTrans" cxnId="{063E9171-DB91-4543-86B2-38FBBA634743}">
      <dgm:prSet/>
      <dgm:spPr/>
      <dgm:t>
        <a:bodyPr/>
        <a:lstStyle/>
        <a:p>
          <a:endParaRPr lang="vi-VN"/>
        </a:p>
      </dgm:t>
    </dgm:pt>
    <dgm:pt modelId="{94AFD40E-4C98-488F-B30E-200968064E93}" type="sibTrans" cxnId="{063E9171-DB91-4543-86B2-38FBBA634743}">
      <dgm:prSet/>
      <dgm:spPr/>
      <dgm:t>
        <a:bodyPr/>
        <a:lstStyle/>
        <a:p>
          <a:endParaRPr lang="vi-VN"/>
        </a:p>
      </dgm:t>
    </dgm:pt>
    <dgm:pt modelId="{B123DE19-6DA3-4060-AA3F-2F3AF6B8BB5F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Xóa</a:t>
          </a:r>
          <a:r>
            <a:rPr lang="en-US" sz="1400" dirty="0">
              <a:latin typeface="+mj-lt"/>
            </a:rPr>
            <a:t> tin</a:t>
          </a:r>
          <a:endParaRPr lang="vi-VN" sz="1400" dirty="0">
            <a:latin typeface="+mj-lt"/>
          </a:endParaRPr>
        </a:p>
      </dgm:t>
    </dgm:pt>
    <dgm:pt modelId="{6EAAE90B-3407-4E8D-AB39-FB9ED51DC1E0}" type="parTrans" cxnId="{C3DE6335-0F37-4C64-99DA-86201F4E02CF}">
      <dgm:prSet/>
      <dgm:spPr/>
      <dgm:t>
        <a:bodyPr/>
        <a:lstStyle/>
        <a:p>
          <a:endParaRPr lang="vi-VN"/>
        </a:p>
      </dgm:t>
    </dgm:pt>
    <dgm:pt modelId="{7448F4B7-4FBC-494F-A365-298B23E003D1}" type="sibTrans" cxnId="{C3DE6335-0F37-4C64-99DA-86201F4E02CF}">
      <dgm:prSet/>
      <dgm:spPr/>
      <dgm:t>
        <a:bodyPr/>
        <a:lstStyle/>
        <a:p>
          <a:endParaRPr lang="vi-VN"/>
        </a:p>
      </dgm:t>
    </dgm:pt>
    <dgm:pt modelId="{A4693423-5906-47F2-8623-0D66237F0013}">
      <dgm:prSet phldrT="[Text]" custT="1"/>
      <dgm:spPr/>
      <dgm:t>
        <a:bodyPr/>
        <a:lstStyle/>
        <a:p>
          <a:r>
            <a:rPr lang="en-US" sz="1400" dirty="0">
              <a:latin typeface="+mj-lt"/>
            </a:rPr>
            <a:t>Nghe </a:t>
          </a:r>
          <a:r>
            <a:rPr lang="en-US" sz="1400" dirty="0" err="1">
              <a:latin typeface="+mj-lt"/>
            </a:rPr>
            <a:t>nhạc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hiện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hành</a:t>
          </a:r>
          <a:endParaRPr lang="vi-VN" sz="1400" dirty="0">
            <a:latin typeface="+mj-lt"/>
          </a:endParaRPr>
        </a:p>
      </dgm:t>
    </dgm:pt>
    <dgm:pt modelId="{05ADFC53-DA4A-44C2-AFC4-DA2BE6939836}" type="parTrans" cxnId="{BE13832A-F587-4011-A3E7-6E0878BC340F}">
      <dgm:prSet/>
      <dgm:spPr/>
      <dgm:t>
        <a:bodyPr/>
        <a:lstStyle/>
        <a:p>
          <a:endParaRPr lang="vi-VN"/>
        </a:p>
      </dgm:t>
    </dgm:pt>
    <dgm:pt modelId="{FA1D88C9-E02D-47FC-8D4A-2DF130BFA18E}" type="sibTrans" cxnId="{BE13832A-F587-4011-A3E7-6E0878BC340F}">
      <dgm:prSet/>
      <dgm:spPr/>
      <dgm:t>
        <a:bodyPr/>
        <a:lstStyle/>
        <a:p>
          <a:endParaRPr lang="vi-VN"/>
        </a:p>
      </dgm:t>
    </dgm:pt>
    <dgm:pt modelId="{D76975B0-708A-425A-9C3D-E1D74941FA84}">
      <dgm:prSet phldrT="[Text]" custT="1"/>
      <dgm:spPr/>
      <dgm:t>
        <a:bodyPr/>
        <a:lstStyle/>
        <a:p>
          <a:r>
            <a:rPr lang="en-US" sz="1400" dirty="0" err="1">
              <a:latin typeface="+mj-lt"/>
            </a:rPr>
            <a:t>Bảng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xếp</a:t>
          </a:r>
          <a:r>
            <a:rPr lang="en-US" sz="1400" dirty="0">
              <a:latin typeface="+mj-lt"/>
            </a:rPr>
            <a:t> </a:t>
          </a:r>
          <a:r>
            <a:rPr lang="en-US" sz="1400" dirty="0" err="1">
              <a:latin typeface="+mj-lt"/>
            </a:rPr>
            <a:t>hạng</a:t>
          </a:r>
          <a:endParaRPr lang="vi-VN" sz="1400" dirty="0">
            <a:latin typeface="+mj-lt"/>
          </a:endParaRPr>
        </a:p>
      </dgm:t>
    </dgm:pt>
    <dgm:pt modelId="{30B793C0-A6EF-4299-A7C4-353BCAC47A8C}" type="parTrans" cxnId="{D4902C0D-EA4F-4F93-A364-E005E9128240}">
      <dgm:prSet/>
      <dgm:spPr/>
      <dgm:t>
        <a:bodyPr/>
        <a:lstStyle/>
        <a:p>
          <a:endParaRPr lang="vi-VN"/>
        </a:p>
      </dgm:t>
    </dgm:pt>
    <dgm:pt modelId="{7905A031-1DED-495D-8376-2676598CFC2E}" type="sibTrans" cxnId="{D4902C0D-EA4F-4F93-A364-E005E9128240}">
      <dgm:prSet/>
      <dgm:spPr/>
      <dgm:t>
        <a:bodyPr/>
        <a:lstStyle/>
        <a:p>
          <a:endParaRPr lang="vi-VN"/>
        </a:p>
      </dgm:t>
    </dgm:pt>
    <dgm:pt modelId="{F58CA23C-C260-47AF-8ED7-860EB71F1749}" type="pres">
      <dgm:prSet presAssocID="{F1C71939-C585-46B0-9DFC-F8BB46F96D93}" presName="Name0" presStyleCnt="0">
        <dgm:presLayoutVars>
          <dgm:dir/>
          <dgm:animLvl val="lvl"/>
          <dgm:resizeHandles val="exact"/>
        </dgm:presLayoutVars>
      </dgm:prSet>
      <dgm:spPr/>
    </dgm:pt>
    <dgm:pt modelId="{B4CB1944-CC4A-444B-9353-B08E0DD60CFF}" type="pres">
      <dgm:prSet presAssocID="{DDEB41C3-B3F5-41F0-8818-91809C57AF01}" presName="composite" presStyleCnt="0"/>
      <dgm:spPr/>
    </dgm:pt>
    <dgm:pt modelId="{C4DCF441-BEFA-45B6-AAB3-6A03EC2AE2EE}" type="pres">
      <dgm:prSet presAssocID="{DDEB41C3-B3F5-41F0-8818-91809C57AF01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5A50F6B8-EBA9-4073-AAF3-082C93C37A4D}" type="pres">
      <dgm:prSet presAssocID="{DDEB41C3-B3F5-41F0-8818-91809C57AF01}" presName="desTx" presStyleLbl="alignAccFollowNode1" presStyleIdx="0" presStyleCnt="3">
        <dgm:presLayoutVars>
          <dgm:bulletEnabled val="1"/>
        </dgm:presLayoutVars>
      </dgm:prSet>
      <dgm:spPr/>
    </dgm:pt>
    <dgm:pt modelId="{F082394B-A742-41BC-99DF-B31F26C03D1E}" type="pres">
      <dgm:prSet presAssocID="{7A24078D-346A-4622-9E71-F95CADEBB955}" presName="space" presStyleCnt="0"/>
      <dgm:spPr/>
    </dgm:pt>
    <dgm:pt modelId="{BA8CE578-7729-4B19-9142-1B46E1D20ACD}" type="pres">
      <dgm:prSet presAssocID="{23E0A29D-CBD1-4DA2-9603-C5CB2CFA3DB4}" presName="composite" presStyleCnt="0"/>
      <dgm:spPr/>
    </dgm:pt>
    <dgm:pt modelId="{F2770E88-F55B-4818-A913-C0D22C302BF8}" type="pres">
      <dgm:prSet presAssocID="{23E0A29D-CBD1-4DA2-9603-C5CB2CFA3DB4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523CBCE3-1B3C-4382-B3C3-CEA3731CFDA7}" type="pres">
      <dgm:prSet presAssocID="{23E0A29D-CBD1-4DA2-9603-C5CB2CFA3DB4}" presName="desTx" presStyleLbl="alignAccFollowNode1" presStyleIdx="1" presStyleCnt="3">
        <dgm:presLayoutVars>
          <dgm:bulletEnabled val="1"/>
        </dgm:presLayoutVars>
      </dgm:prSet>
      <dgm:spPr/>
    </dgm:pt>
    <dgm:pt modelId="{89740793-B615-4F88-B181-8775CFF652E4}" type="pres">
      <dgm:prSet presAssocID="{CC094D85-54A1-4E1C-89B3-69B766D65DF5}" presName="space" presStyleCnt="0"/>
      <dgm:spPr/>
    </dgm:pt>
    <dgm:pt modelId="{15E20B6B-B93B-4350-81CD-3930EB593B0B}" type="pres">
      <dgm:prSet presAssocID="{3402C57D-083F-4598-A731-53DBCC2E690A}" presName="composite" presStyleCnt="0"/>
      <dgm:spPr/>
    </dgm:pt>
    <dgm:pt modelId="{B70230B7-622B-4F7C-888D-33E80D898B46}" type="pres">
      <dgm:prSet presAssocID="{3402C57D-083F-4598-A731-53DBCC2E690A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C3E4F1FB-AFB1-49CD-9EFE-2030DFA1F02C}" type="pres">
      <dgm:prSet presAssocID="{3402C57D-083F-4598-A731-53DBCC2E690A}" presName="desTx" presStyleLbl="alignAccFollowNode1" presStyleIdx="2" presStyleCnt="3" custLinFactNeighborX="103" custLinFactNeighborY="237">
        <dgm:presLayoutVars>
          <dgm:bulletEnabled val="1"/>
        </dgm:presLayoutVars>
      </dgm:prSet>
      <dgm:spPr/>
    </dgm:pt>
  </dgm:ptLst>
  <dgm:cxnLst>
    <dgm:cxn modelId="{DB55EC00-14AA-4848-AB6B-E23856D4E2F9}" type="presOf" srcId="{3402C57D-083F-4598-A731-53DBCC2E690A}" destId="{B70230B7-622B-4F7C-888D-33E80D898B46}" srcOrd="0" destOrd="0" presId="urn:microsoft.com/office/officeart/2005/8/layout/hList1"/>
    <dgm:cxn modelId="{3B7E7B02-2098-4F9F-A125-7F6D34390D66}" srcId="{F1C71939-C585-46B0-9DFC-F8BB46F96D93}" destId="{23E0A29D-CBD1-4DA2-9603-C5CB2CFA3DB4}" srcOrd="1" destOrd="0" parTransId="{5F05B91F-AFA3-4704-9887-C0736C1D2FDE}" sibTransId="{CC094D85-54A1-4E1C-89B3-69B766D65DF5}"/>
    <dgm:cxn modelId="{44370B06-A3C4-4081-A12D-B568B48EF75B}" srcId="{F1C71939-C585-46B0-9DFC-F8BB46F96D93}" destId="{3402C57D-083F-4598-A731-53DBCC2E690A}" srcOrd="2" destOrd="0" parTransId="{346A759D-575D-40C4-8522-82482ADBB55D}" sibTransId="{05B4F516-D5E5-4FA4-9D02-FFC22F5030DE}"/>
    <dgm:cxn modelId="{0228FC06-C1E9-4F1E-A3A7-E2F021899D9E}" srcId="{DDEB41C3-B3F5-41F0-8818-91809C57AF01}" destId="{02AD52A3-4799-4023-9722-EC0DAD678B70}" srcOrd="0" destOrd="0" parTransId="{1293AF20-09C1-4DE2-9768-93671A164BA6}" sibTransId="{B5A528DC-A693-444E-B141-044B157EAB4F}"/>
    <dgm:cxn modelId="{D4902C0D-EA4F-4F93-A364-E005E9128240}" srcId="{3402C57D-083F-4598-A731-53DBCC2E690A}" destId="{D76975B0-708A-425A-9C3D-E1D74941FA84}" srcOrd="2" destOrd="0" parTransId="{30B793C0-A6EF-4299-A7C4-353BCAC47A8C}" sibTransId="{7905A031-1DED-495D-8376-2676598CFC2E}"/>
    <dgm:cxn modelId="{404AB70F-4049-46D8-8B7D-D88B53E81482}" type="presOf" srcId="{54584E27-BFF5-4AF4-9EA4-8B7A63D73B6B}" destId="{C3E4F1FB-AFB1-49CD-9EFE-2030DFA1F02C}" srcOrd="0" destOrd="0" presId="urn:microsoft.com/office/officeart/2005/8/layout/hList1"/>
    <dgm:cxn modelId="{28B3881E-DA22-4359-A06D-5CA9DD4C5200}" type="presOf" srcId="{7C87A816-518B-4672-9015-6D9B075D73D0}" destId="{523CBCE3-1B3C-4382-B3C3-CEA3731CFDA7}" srcOrd="0" destOrd="4" presId="urn:microsoft.com/office/officeart/2005/8/layout/hList1"/>
    <dgm:cxn modelId="{9ABC2220-ECDE-423D-9EBD-052180D12F79}" type="presOf" srcId="{F1C71939-C585-46B0-9DFC-F8BB46F96D93}" destId="{F58CA23C-C260-47AF-8ED7-860EB71F1749}" srcOrd="0" destOrd="0" presId="urn:microsoft.com/office/officeart/2005/8/layout/hList1"/>
    <dgm:cxn modelId="{87A24720-4DD8-486E-8768-61D015A426CA}" type="presOf" srcId="{B123DE19-6DA3-4060-AA3F-2F3AF6B8BB5F}" destId="{523CBCE3-1B3C-4382-B3C3-CEA3731CFDA7}" srcOrd="0" destOrd="6" presId="urn:microsoft.com/office/officeart/2005/8/layout/hList1"/>
    <dgm:cxn modelId="{C3ECCC22-43AA-4933-A14A-EC4044FB4E22}" srcId="{3402C57D-083F-4598-A731-53DBCC2E690A}" destId="{54584E27-BFF5-4AF4-9EA4-8B7A63D73B6B}" srcOrd="0" destOrd="0" parTransId="{196C10C4-379C-468E-8F0C-C470EC2B1C46}" sibTransId="{F81B011D-7F23-467E-8A9B-81A06D4E14B6}"/>
    <dgm:cxn modelId="{BE13832A-F587-4011-A3E7-6E0878BC340F}" srcId="{3402C57D-083F-4598-A731-53DBCC2E690A}" destId="{A4693423-5906-47F2-8623-0D66237F0013}" srcOrd="1" destOrd="0" parTransId="{05ADFC53-DA4A-44C2-AFC4-DA2BE6939836}" sibTransId="{FA1D88C9-E02D-47FC-8D4A-2DF130BFA18E}"/>
    <dgm:cxn modelId="{C3DE6335-0F37-4C64-99DA-86201F4E02CF}" srcId="{23E0A29D-CBD1-4DA2-9603-C5CB2CFA3DB4}" destId="{B123DE19-6DA3-4060-AA3F-2F3AF6B8BB5F}" srcOrd="6" destOrd="0" parTransId="{6EAAE90B-3407-4E8D-AB39-FB9ED51DC1E0}" sibTransId="{7448F4B7-4FBC-494F-A365-298B23E003D1}"/>
    <dgm:cxn modelId="{DAD8DB37-54A9-4DEC-A45B-50B9EE04F854}" type="presOf" srcId="{482DCF98-1547-4B81-89F0-26DD36F25130}" destId="{523CBCE3-1B3C-4382-B3C3-CEA3731CFDA7}" srcOrd="0" destOrd="0" presId="urn:microsoft.com/office/officeart/2005/8/layout/hList1"/>
    <dgm:cxn modelId="{61D9395B-64F9-4C36-8AF1-DBD4CB1F0E45}" type="presOf" srcId="{DDEB41C3-B3F5-41F0-8818-91809C57AF01}" destId="{C4DCF441-BEFA-45B6-AAB3-6A03EC2AE2EE}" srcOrd="0" destOrd="0" presId="urn:microsoft.com/office/officeart/2005/8/layout/hList1"/>
    <dgm:cxn modelId="{99DD6845-7738-4F20-BD77-C7E11DF63C8C}" srcId="{DDEB41C3-B3F5-41F0-8818-91809C57AF01}" destId="{A325478B-EAAD-42AE-BE82-62E23A1C39E2}" srcOrd="6" destOrd="0" parTransId="{1EA1120F-FCB7-410F-8BA7-113F177CEB6C}" sibTransId="{5E1E18BE-5A23-4FB2-9F0E-D8231568429D}"/>
    <dgm:cxn modelId="{44ED0847-628B-4971-B8BF-1A1B5FDF7F8C}" type="presOf" srcId="{07C936ED-93A5-4404-BB97-BC2BB7436008}" destId="{5A50F6B8-EBA9-4073-AAF3-082C93C37A4D}" srcOrd="0" destOrd="2" presId="urn:microsoft.com/office/officeart/2005/8/layout/hList1"/>
    <dgm:cxn modelId="{C32B4A69-B1FE-4E11-BE7F-D7A9781583B9}" srcId="{DDEB41C3-B3F5-41F0-8818-91809C57AF01}" destId="{E882817D-F7C1-4CB3-9353-9FD1197F1136}" srcOrd="5" destOrd="0" parTransId="{84A2279D-4D91-4331-AC0B-9ED294EDF457}" sibTransId="{9DDF840B-0A75-45AA-ACC9-6ED48B3332E7}"/>
    <dgm:cxn modelId="{063E9171-DB91-4543-86B2-38FBBA634743}" srcId="{23E0A29D-CBD1-4DA2-9603-C5CB2CFA3DB4}" destId="{7C87A816-518B-4672-9015-6D9B075D73D0}" srcOrd="4" destOrd="0" parTransId="{575D97F8-FA0D-4E4D-A719-6E275EAC2292}" sibTransId="{94AFD40E-4C98-488F-B30E-200968064E93}"/>
    <dgm:cxn modelId="{F12D8A55-F08F-47EC-9FEF-333ADE6F6857}" type="presOf" srcId="{7DB26AAB-1CD3-4063-B9E7-B138B7291C18}" destId="{5A50F6B8-EBA9-4073-AAF3-082C93C37A4D}" srcOrd="0" destOrd="1" presId="urn:microsoft.com/office/officeart/2005/8/layout/hList1"/>
    <dgm:cxn modelId="{9B19A977-D22F-4196-9347-003932369257}" srcId="{23E0A29D-CBD1-4DA2-9603-C5CB2CFA3DB4}" destId="{9B59E637-5A8A-4CAD-A918-A7CA8049AFB0}" srcOrd="2" destOrd="0" parTransId="{DF98ABFB-D5BA-4F84-9EEC-C9A866D080E7}" sibTransId="{CCC8A331-F7B2-48E1-B2C4-43EA810BA661}"/>
    <dgm:cxn modelId="{3110AC78-5470-4173-8244-7437A32CBE40}" type="presOf" srcId="{23E0A29D-CBD1-4DA2-9603-C5CB2CFA3DB4}" destId="{F2770E88-F55B-4818-A913-C0D22C302BF8}" srcOrd="0" destOrd="0" presId="urn:microsoft.com/office/officeart/2005/8/layout/hList1"/>
    <dgm:cxn modelId="{15C00F79-E1B1-440D-AF92-E995D92DEB50}" type="presOf" srcId="{2FF2DEBE-573D-4910-BD48-EFE55FF9E5E1}" destId="{5A50F6B8-EBA9-4073-AAF3-082C93C37A4D}" srcOrd="0" destOrd="3" presId="urn:microsoft.com/office/officeart/2005/8/layout/hList1"/>
    <dgm:cxn modelId="{FB20067F-7070-47D2-A2DE-ACD2D300F621}" srcId="{F1C71939-C585-46B0-9DFC-F8BB46F96D93}" destId="{DDEB41C3-B3F5-41F0-8818-91809C57AF01}" srcOrd="0" destOrd="0" parTransId="{DD13BB31-8B24-4947-8F97-2AB4806D9431}" sibTransId="{7A24078D-346A-4622-9E71-F95CADEBB955}"/>
    <dgm:cxn modelId="{CE5D0A8E-6380-455D-8D8C-DE4390FA289A}" type="presOf" srcId="{A325478B-EAAD-42AE-BE82-62E23A1C39E2}" destId="{5A50F6B8-EBA9-4073-AAF3-082C93C37A4D}" srcOrd="0" destOrd="6" presId="urn:microsoft.com/office/officeart/2005/8/layout/hList1"/>
    <dgm:cxn modelId="{BD057091-F431-4E80-8C93-6218C8A97972}" type="presOf" srcId="{9B59E637-5A8A-4CAD-A918-A7CA8049AFB0}" destId="{523CBCE3-1B3C-4382-B3C3-CEA3731CFDA7}" srcOrd="0" destOrd="2" presId="urn:microsoft.com/office/officeart/2005/8/layout/hList1"/>
    <dgm:cxn modelId="{223F24A1-0567-4375-B9BB-52F029E7F60C}" type="presOf" srcId="{47AA40E8-5912-4C3E-B554-1FAE04970368}" destId="{523CBCE3-1B3C-4382-B3C3-CEA3731CFDA7}" srcOrd="0" destOrd="3" presId="urn:microsoft.com/office/officeart/2005/8/layout/hList1"/>
    <dgm:cxn modelId="{5BE7E7A7-804E-4E47-B0C6-B7EE9F183659}" srcId="{23E0A29D-CBD1-4DA2-9603-C5CB2CFA3DB4}" destId="{47AA40E8-5912-4C3E-B554-1FAE04970368}" srcOrd="3" destOrd="0" parTransId="{04826285-EBDC-45E3-B55B-4584F5B185A5}" sibTransId="{E7523B43-B97B-4E78-8D1D-549255B4A111}"/>
    <dgm:cxn modelId="{7B5E50B8-557B-4AF2-9479-1969741E5AA3}" srcId="{DDEB41C3-B3F5-41F0-8818-91809C57AF01}" destId="{2FF2DEBE-573D-4910-BD48-EFE55FF9E5E1}" srcOrd="3" destOrd="0" parTransId="{B55275F7-BFC7-45E9-B7A2-72CD91F06026}" sibTransId="{3522646E-2190-4743-A021-B735CA19F642}"/>
    <dgm:cxn modelId="{B916EFBF-D9C5-4BCF-97CC-A217705A9678}" srcId="{DDEB41C3-B3F5-41F0-8818-91809C57AF01}" destId="{7DB26AAB-1CD3-4063-B9E7-B138B7291C18}" srcOrd="1" destOrd="0" parTransId="{39960907-4B51-4B2C-8368-B2DADF62D09B}" sibTransId="{43AB0CA3-8DC7-4E25-8C73-9F3030C719D1}"/>
    <dgm:cxn modelId="{F472C9C0-AF7B-4099-9B20-4F87DAA6C0D1}" srcId="{23E0A29D-CBD1-4DA2-9603-C5CB2CFA3DB4}" destId="{482DCF98-1547-4B81-89F0-26DD36F25130}" srcOrd="0" destOrd="0" parTransId="{FA79492A-51FA-4374-96B9-0C98FB73CAB9}" sibTransId="{F43779FB-0207-417D-817E-CD82A4CEB564}"/>
    <dgm:cxn modelId="{AC4050C5-9ED5-4628-BA82-8A99E95D0B06}" srcId="{DDEB41C3-B3F5-41F0-8818-91809C57AF01}" destId="{E6B3E55C-0D10-415F-A9B1-E3A44A351587}" srcOrd="4" destOrd="0" parTransId="{934313B6-573B-4EFD-BA53-82CB63AAEE17}" sibTransId="{67B0CB6A-77F0-43FA-BBAD-23B41AE51184}"/>
    <dgm:cxn modelId="{440337CC-3CED-43A0-8EBD-44AB0266748A}" type="presOf" srcId="{E6B3E55C-0D10-415F-A9B1-E3A44A351587}" destId="{5A50F6B8-EBA9-4073-AAF3-082C93C37A4D}" srcOrd="0" destOrd="4" presId="urn:microsoft.com/office/officeart/2005/8/layout/hList1"/>
    <dgm:cxn modelId="{0CB490E4-631B-4DAF-BEF7-3EDA6EA0C83B}" srcId="{23E0A29D-CBD1-4DA2-9603-C5CB2CFA3DB4}" destId="{221ADC0A-CE34-4A80-9A25-5E935BD25F68}" srcOrd="1" destOrd="0" parTransId="{BE4630E9-3C87-4CF6-8FE7-38E05D4E909A}" sibTransId="{492B199A-9026-4C67-8BCE-5B13C15A91F2}"/>
    <dgm:cxn modelId="{27EFAEE6-97E5-419B-89CF-A6A7FEFE0FF7}" type="presOf" srcId="{A4693423-5906-47F2-8623-0D66237F0013}" destId="{C3E4F1FB-AFB1-49CD-9EFE-2030DFA1F02C}" srcOrd="0" destOrd="1" presId="urn:microsoft.com/office/officeart/2005/8/layout/hList1"/>
    <dgm:cxn modelId="{1244F5EB-DD8E-4BCB-91E1-D1EEB28E653D}" type="presOf" srcId="{E882817D-F7C1-4CB3-9353-9FD1197F1136}" destId="{5A50F6B8-EBA9-4073-AAF3-082C93C37A4D}" srcOrd="0" destOrd="5" presId="urn:microsoft.com/office/officeart/2005/8/layout/hList1"/>
    <dgm:cxn modelId="{4212B5EE-0187-4192-AE4B-BFAF5FD193E7}" type="presOf" srcId="{221ADC0A-CE34-4A80-9A25-5E935BD25F68}" destId="{523CBCE3-1B3C-4382-B3C3-CEA3731CFDA7}" srcOrd="0" destOrd="1" presId="urn:microsoft.com/office/officeart/2005/8/layout/hList1"/>
    <dgm:cxn modelId="{85A38AF0-A2A5-4467-8D9D-49C45DA90753}" srcId="{DDEB41C3-B3F5-41F0-8818-91809C57AF01}" destId="{07C936ED-93A5-4404-BB97-BC2BB7436008}" srcOrd="2" destOrd="0" parTransId="{1A716E17-8490-4267-B418-E53892F387A0}" sibTransId="{AB051596-9507-48F1-986A-1DA9BACE1080}"/>
    <dgm:cxn modelId="{A1497DF9-1716-4CAF-A062-DA0621B42110}" type="presOf" srcId="{D76975B0-708A-425A-9C3D-E1D74941FA84}" destId="{C3E4F1FB-AFB1-49CD-9EFE-2030DFA1F02C}" srcOrd="0" destOrd="2" presId="urn:microsoft.com/office/officeart/2005/8/layout/hList1"/>
    <dgm:cxn modelId="{B186AAFA-FEE8-420D-AB5E-F1103B4CE3EC}" type="presOf" srcId="{02AD52A3-4799-4023-9722-EC0DAD678B70}" destId="{5A50F6B8-EBA9-4073-AAF3-082C93C37A4D}" srcOrd="0" destOrd="0" presId="urn:microsoft.com/office/officeart/2005/8/layout/hList1"/>
    <dgm:cxn modelId="{18D8C7FC-4BB5-4D8D-9376-CD47E38EA4D9}" srcId="{23E0A29D-CBD1-4DA2-9603-C5CB2CFA3DB4}" destId="{419CEDAF-D12D-4554-A324-4DDD38615A11}" srcOrd="5" destOrd="0" parTransId="{533F5DE3-4007-4EFF-ABD0-F5B13F3E22F3}" sibTransId="{0F3DE457-F35F-4ABB-8A4A-CA9A29A9234A}"/>
    <dgm:cxn modelId="{CB2D59FD-9F56-4B4B-994D-ADD0A986F9B2}" type="presOf" srcId="{419CEDAF-D12D-4554-A324-4DDD38615A11}" destId="{523CBCE3-1B3C-4382-B3C3-CEA3731CFDA7}" srcOrd="0" destOrd="5" presId="urn:microsoft.com/office/officeart/2005/8/layout/hList1"/>
    <dgm:cxn modelId="{0B14D944-91AA-4E05-9895-8865A21C659C}" type="presParOf" srcId="{F58CA23C-C260-47AF-8ED7-860EB71F1749}" destId="{B4CB1944-CC4A-444B-9353-B08E0DD60CFF}" srcOrd="0" destOrd="0" presId="urn:microsoft.com/office/officeart/2005/8/layout/hList1"/>
    <dgm:cxn modelId="{D416B56F-B740-47BC-B8AC-107244C739C4}" type="presParOf" srcId="{B4CB1944-CC4A-444B-9353-B08E0DD60CFF}" destId="{C4DCF441-BEFA-45B6-AAB3-6A03EC2AE2EE}" srcOrd="0" destOrd="0" presId="urn:microsoft.com/office/officeart/2005/8/layout/hList1"/>
    <dgm:cxn modelId="{374D350E-8F28-4A7D-9014-788ADCCAF45D}" type="presParOf" srcId="{B4CB1944-CC4A-444B-9353-B08E0DD60CFF}" destId="{5A50F6B8-EBA9-4073-AAF3-082C93C37A4D}" srcOrd="1" destOrd="0" presId="urn:microsoft.com/office/officeart/2005/8/layout/hList1"/>
    <dgm:cxn modelId="{F4668750-38C1-419B-93D0-7A89D14BAB19}" type="presParOf" srcId="{F58CA23C-C260-47AF-8ED7-860EB71F1749}" destId="{F082394B-A742-41BC-99DF-B31F26C03D1E}" srcOrd="1" destOrd="0" presId="urn:microsoft.com/office/officeart/2005/8/layout/hList1"/>
    <dgm:cxn modelId="{078AF13E-3F74-4D49-809D-6BD71323AA04}" type="presParOf" srcId="{F58CA23C-C260-47AF-8ED7-860EB71F1749}" destId="{BA8CE578-7729-4B19-9142-1B46E1D20ACD}" srcOrd="2" destOrd="0" presId="urn:microsoft.com/office/officeart/2005/8/layout/hList1"/>
    <dgm:cxn modelId="{140A0A66-F928-4B9A-AC26-4B59E5CFC379}" type="presParOf" srcId="{BA8CE578-7729-4B19-9142-1B46E1D20ACD}" destId="{F2770E88-F55B-4818-A913-C0D22C302BF8}" srcOrd="0" destOrd="0" presId="urn:microsoft.com/office/officeart/2005/8/layout/hList1"/>
    <dgm:cxn modelId="{F596584D-BE35-4F65-81F5-B3D88314E211}" type="presParOf" srcId="{BA8CE578-7729-4B19-9142-1B46E1D20ACD}" destId="{523CBCE3-1B3C-4382-B3C3-CEA3731CFDA7}" srcOrd="1" destOrd="0" presId="urn:microsoft.com/office/officeart/2005/8/layout/hList1"/>
    <dgm:cxn modelId="{73CE7A25-79B1-472E-B92F-71C09D265807}" type="presParOf" srcId="{F58CA23C-C260-47AF-8ED7-860EB71F1749}" destId="{89740793-B615-4F88-B181-8775CFF652E4}" srcOrd="3" destOrd="0" presId="urn:microsoft.com/office/officeart/2005/8/layout/hList1"/>
    <dgm:cxn modelId="{681829EF-6D57-445F-87A7-A10A8027C8DA}" type="presParOf" srcId="{F58CA23C-C260-47AF-8ED7-860EB71F1749}" destId="{15E20B6B-B93B-4350-81CD-3930EB593B0B}" srcOrd="4" destOrd="0" presId="urn:microsoft.com/office/officeart/2005/8/layout/hList1"/>
    <dgm:cxn modelId="{01A1810D-178A-4E29-91A1-E6E97C64F7EF}" type="presParOf" srcId="{15E20B6B-B93B-4350-81CD-3930EB593B0B}" destId="{B70230B7-622B-4F7C-888D-33E80D898B46}" srcOrd="0" destOrd="0" presId="urn:microsoft.com/office/officeart/2005/8/layout/hList1"/>
    <dgm:cxn modelId="{77EC8785-B757-4350-8A74-2530493EEF34}" type="presParOf" srcId="{15E20B6B-B93B-4350-81CD-3930EB593B0B}" destId="{C3E4F1FB-AFB1-49CD-9EFE-2030DFA1F02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DCF441-BEFA-45B6-AAB3-6A03EC2AE2EE}">
      <dsp:nvSpPr>
        <dsp:cNvPr id="0" name=""/>
        <dsp:cNvSpPr/>
      </dsp:nvSpPr>
      <dsp:spPr>
        <a:xfrm>
          <a:off x="1762" y="973669"/>
          <a:ext cx="1718513" cy="6874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j-lt"/>
            </a:rPr>
            <a:t>Module </a:t>
          </a:r>
          <a:r>
            <a:rPr lang="en-US" sz="1400" kern="1200" dirty="0" err="1">
              <a:latin typeface="+mj-lt"/>
            </a:rPr>
            <a:t>tài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khoản</a:t>
          </a:r>
          <a:endParaRPr lang="vi-VN" sz="1400" kern="1200" dirty="0">
            <a:latin typeface="+mj-lt"/>
          </a:endParaRPr>
        </a:p>
      </dsp:txBody>
      <dsp:txXfrm>
        <a:off x="1762" y="973669"/>
        <a:ext cx="1718513" cy="687405"/>
      </dsp:txXfrm>
    </dsp:sp>
    <dsp:sp modelId="{5A50F6B8-EBA9-4073-AAF3-082C93C37A4D}">
      <dsp:nvSpPr>
        <dsp:cNvPr id="0" name=""/>
        <dsp:cNvSpPr/>
      </dsp:nvSpPr>
      <dsp:spPr>
        <a:xfrm>
          <a:off x="1762" y="1661074"/>
          <a:ext cx="1718513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Đăng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kí</a:t>
          </a:r>
          <a:r>
            <a:rPr lang="en-US" sz="1400" kern="1200" dirty="0">
              <a:latin typeface="+mj-lt"/>
            </a:rPr>
            <a:t>	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Đăng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nhập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Quên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mật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khẩu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Đăng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xuất</a:t>
          </a:r>
          <a:endParaRPr lang="vi-VN" sz="1400" kern="1200" dirty="0">
            <a:latin typeface="+mj-lt"/>
          </a:endParaRPr>
        </a:p>
      </dsp:txBody>
      <dsp:txXfrm>
        <a:off x="1762" y="1661074"/>
        <a:ext cx="1718513" cy="2854800"/>
      </dsp:txXfrm>
    </dsp:sp>
    <dsp:sp modelId="{F2770E88-F55B-4818-A913-C0D22C302BF8}">
      <dsp:nvSpPr>
        <dsp:cNvPr id="0" name=""/>
        <dsp:cNvSpPr/>
      </dsp:nvSpPr>
      <dsp:spPr>
        <a:xfrm>
          <a:off x="1960868" y="973669"/>
          <a:ext cx="1718513" cy="6874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j-lt"/>
            </a:rPr>
            <a:t>Module </a:t>
          </a:r>
          <a:r>
            <a:rPr lang="en-US" sz="1400" kern="1200" dirty="0" err="1">
              <a:latin typeface="+mj-lt"/>
            </a:rPr>
            <a:t>bài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viết</a:t>
          </a:r>
          <a:endParaRPr lang="vi-VN" sz="1400" kern="1200" dirty="0">
            <a:latin typeface="+mj-lt"/>
          </a:endParaRPr>
        </a:p>
      </dsp:txBody>
      <dsp:txXfrm>
        <a:off x="1960868" y="973669"/>
        <a:ext cx="1718513" cy="687405"/>
      </dsp:txXfrm>
    </dsp:sp>
    <dsp:sp modelId="{523CBCE3-1B3C-4382-B3C3-CEA3731CFDA7}">
      <dsp:nvSpPr>
        <dsp:cNvPr id="0" name=""/>
        <dsp:cNvSpPr/>
      </dsp:nvSpPr>
      <dsp:spPr>
        <a:xfrm>
          <a:off x="1960868" y="1661074"/>
          <a:ext cx="1718513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Danh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sách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bài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viết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trang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chủ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Danh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sách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bài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viết</a:t>
          </a:r>
          <a:r>
            <a:rPr lang="en-US" sz="1400" kern="1200" dirty="0">
              <a:latin typeface="+mj-lt"/>
            </a:rPr>
            <a:t> của người dùng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Danh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sách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bài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viết</a:t>
          </a:r>
          <a:r>
            <a:rPr lang="en-US" sz="1400" kern="1200" dirty="0">
              <a:latin typeface="+mj-lt"/>
            </a:rPr>
            <a:t> của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Bình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luận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Trả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lời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bình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luận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Thích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bài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viết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Thống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kê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tất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cả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ảnh</a:t>
          </a:r>
          <a:r>
            <a:rPr lang="en-US" sz="1400" kern="1200" dirty="0">
              <a:latin typeface="+mj-lt"/>
            </a:rPr>
            <a:t> của </a:t>
          </a:r>
          <a:r>
            <a:rPr lang="en-US" sz="1400" kern="1200" dirty="0" err="1">
              <a:latin typeface="+mj-lt"/>
            </a:rPr>
            <a:t>bài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viết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+mj-lt"/>
            </a:rPr>
            <a:t>Chi </a:t>
          </a:r>
          <a:r>
            <a:rPr lang="en-US" sz="1400" kern="1200" dirty="0" err="1">
              <a:latin typeface="+mj-lt"/>
            </a:rPr>
            <a:t>tiết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bài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viết</a:t>
          </a:r>
          <a:endParaRPr lang="vi-VN" sz="1400" kern="1200" dirty="0">
            <a:latin typeface="+mj-lt"/>
          </a:endParaRPr>
        </a:p>
      </dsp:txBody>
      <dsp:txXfrm>
        <a:off x="1960868" y="1661074"/>
        <a:ext cx="1718513" cy="2854800"/>
      </dsp:txXfrm>
    </dsp:sp>
    <dsp:sp modelId="{B70230B7-622B-4F7C-888D-33E80D898B46}">
      <dsp:nvSpPr>
        <dsp:cNvPr id="0" name=""/>
        <dsp:cNvSpPr/>
      </dsp:nvSpPr>
      <dsp:spPr>
        <a:xfrm>
          <a:off x="3919974" y="973669"/>
          <a:ext cx="1718513" cy="6874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j-lt"/>
            </a:rPr>
            <a:t>Module </a:t>
          </a:r>
          <a:r>
            <a:rPr lang="en-US" sz="1400" kern="1200" dirty="0" err="1">
              <a:latin typeface="+mj-lt"/>
            </a:rPr>
            <a:t>trang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cá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nhân</a:t>
          </a:r>
          <a:endParaRPr lang="vi-VN" sz="1400" kern="1200" dirty="0">
            <a:latin typeface="+mj-lt"/>
          </a:endParaRPr>
        </a:p>
      </dsp:txBody>
      <dsp:txXfrm>
        <a:off x="3919974" y="973669"/>
        <a:ext cx="1718513" cy="687405"/>
      </dsp:txXfrm>
    </dsp:sp>
    <dsp:sp modelId="{C3E4F1FB-AFB1-49CD-9EFE-2030DFA1F02C}">
      <dsp:nvSpPr>
        <dsp:cNvPr id="0" name=""/>
        <dsp:cNvSpPr/>
      </dsp:nvSpPr>
      <dsp:spPr>
        <a:xfrm>
          <a:off x="3921737" y="1661160"/>
          <a:ext cx="1718513" cy="28548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+mj-lt"/>
            </a:rPr>
            <a:t>Các </a:t>
          </a:r>
          <a:r>
            <a:rPr lang="en-US" sz="1400" kern="1200" dirty="0" err="1">
              <a:latin typeface="+mj-lt"/>
            </a:rPr>
            <a:t>thông</a:t>
          </a:r>
          <a:r>
            <a:rPr lang="en-US" sz="1400" kern="1200" dirty="0">
              <a:latin typeface="+mj-lt"/>
            </a:rPr>
            <a:t> tin người dùng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Thêm</a:t>
          </a:r>
          <a:r>
            <a:rPr lang="en-US" sz="1400" kern="1200" dirty="0">
              <a:latin typeface="+mj-lt"/>
            </a:rPr>
            <a:t>, </a:t>
          </a:r>
          <a:r>
            <a:rPr lang="en-US" sz="1400" kern="1200" dirty="0" err="1">
              <a:latin typeface="+mj-lt"/>
            </a:rPr>
            <a:t>sửa</a:t>
          </a:r>
          <a:r>
            <a:rPr lang="en-US" sz="1400" kern="1200" dirty="0">
              <a:latin typeface="+mj-lt"/>
            </a:rPr>
            <a:t>, </a:t>
          </a:r>
          <a:r>
            <a:rPr lang="en-US" sz="1400" kern="1200" dirty="0" err="1">
              <a:latin typeface="+mj-lt"/>
            </a:rPr>
            <a:t>xóa</a:t>
          </a:r>
          <a:r>
            <a:rPr lang="en-US" sz="1400" kern="1200" dirty="0">
              <a:latin typeface="+mj-lt"/>
            </a:rPr>
            <a:t> các </a:t>
          </a:r>
          <a:r>
            <a:rPr lang="en-US" sz="1400" kern="1200" dirty="0" err="1">
              <a:latin typeface="+mj-lt"/>
            </a:rPr>
            <a:t>thông</a:t>
          </a:r>
          <a:r>
            <a:rPr lang="en-US" sz="1400" kern="1200" dirty="0">
              <a:latin typeface="+mj-lt"/>
            </a:rPr>
            <a:t> tin người dùng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Xem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trang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cá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nhân</a:t>
          </a:r>
          <a:r>
            <a:rPr lang="en-US" sz="1400" kern="1200" dirty="0">
              <a:latin typeface="+mj-lt"/>
            </a:rPr>
            <a:t> người dùng </a:t>
          </a:r>
          <a:r>
            <a:rPr lang="en-US" sz="1400" kern="1200" dirty="0" err="1">
              <a:latin typeface="+mj-lt"/>
            </a:rPr>
            <a:t>khác</a:t>
          </a:r>
          <a:endParaRPr lang="vi-VN" sz="1400" kern="1200" dirty="0">
            <a:latin typeface="+mj-lt"/>
          </a:endParaRPr>
        </a:p>
      </dsp:txBody>
      <dsp:txXfrm>
        <a:off x="3921737" y="1661160"/>
        <a:ext cx="1718513" cy="28548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DCF441-BEFA-45B6-AAB3-6A03EC2AE2EE}">
      <dsp:nvSpPr>
        <dsp:cNvPr id="0" name=""/>
        <dsp:cNvSpPr/>
      </dsp:nvSpPr>
      <dsp:spPr>
        <a:xfrm>
          <a:off x="1762" y="929062"/>
          <a:ext cx="1718513" cy="6874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j-lt"/>
            </a:rPr>
            <a:t>Module </a:t>
          </a:r>
          <a:r>
            <a:rPr lang="en-US" sz="1400" kern="1200" dirty="0" err="1">
              <a:latin typeface="+mj-lt"/>
            </a:rPr>
            <a:t>tương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tác</a:t>
          </a:r>
          <a:endParaRPr lang="vi-VN" sz="1400" kern="1200" dirty="0">
            <a:latin typeface="+mj-lt"/>
          </a:endParaRPr>
        </a:p>
      </dsp:txBody>
      <dsp:txXfrm>
        <a:off x="1762" y="929062"/>
        <a:ext cx="1718513" cy="687405"/>
      </dsp:txXfrm>
    </dsp:sp>
    <dsp:sp modelId="{5A50F6B8-EBA9-4073-AAF3-082C93C37A4D}">
      <dsp:nvSpPr>
        <dsp:cNvPr id="0" name=""/>
        <dsp:cNvSpPr/>
      </dsp:nvSpPr>
      <dsp:spPr>
        <a:xfrm>
          <a:off x="1762" y="1616468"/>
          <a:ext cx="1718513" cy="29440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Gửi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lời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mời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kết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bạn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Chấp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nhận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lời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mời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+mj-lt"/>
            </a:rPr>
            <a:t>Theo </a:t>
          </a:r>
          <a:r>
            <a:rPr lang="en-US" sz="1400" kern="1200" dirty="0" err="1">
              <a:latin typeface="+mj-lt"/>
            </a:rPr>
            <a:t>dõi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Chặn</a:t>
          </a:r>
          <a:r>
            <a:rPr lang="en-US" sz="1400" kern="1200" dirty="0">
              <a:latin typeface="+mj-lt"/>
            </a:rPr>
            <a:t> người dùng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Xem</a:t>
          </a:r>
          <a:r>
            <a:rPr lang="en-US" sz="1400" kern="1200" dirty="0">
              <a:latin typeface="+mj-lt"/>
            </a:rPr>
            <a:t> các người dùng </a:t>
          </a:r>
          <a:r>
            <a:rPr lang="en-US" sz="1400" kern="1200" dirty="0" err="1">
              <a:latin typeface="+mj-lt"/>
            </a:rPr>
            <a:t>đề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xuất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Xem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lời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mời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kết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bạn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Xem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tất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cả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bạn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bè</a:t>
          </a:r>
          <a:r>
            <a:rPr lang="en-US" sz="1400" kern="1200" dirty="0">
              <a:latin typeface="+mj-lt"/>
            </a:rPr>
            <a:t> của người dùng</a:t>
          </a:r>
          <a:endParaRPr lang="vi-VN" sz="1400" kern="1200" dirty="0">
            <a:latin typeface="+mj-lt"/>
          </a:endParaRPr>
        </a:p>
      </dsp:txBody>
      <dsp:txXfrm>
        <a:off x="1762" y="1616468"/>
        <a:ext cx="1718513" cy="2944012"/>
      </dsp:txXfrm>
    </dsp:sp>
    <dsp:sp modelId="{F2770E88-F55B-4818-A913-C0D22C302BF8}">
      <dsp:nvSpPr>
        <dsp:cNvPr id="0" name=""/>
        <dsp:cNvSpPr/>
      </dsp:nvSpPr>
      <dsp:spPr>
        <a:xfrm>
          <a:off x="1960868" y="929062"/>
          <a:ext cx="1718513" cy="6874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j-lt"/>
            </a:rPr>
            <a:t>Module tin (story)</a:t>
          </a:r>
          <a:endParaRPr lang="vi-VN" sz="1400" kern="1200" dirty="0">
            <a:latin typeface="+mj-lt"/>
          </a:endParaRPr>
        </a:p>
      </dsp:txBody>
      <dsp:txXfrm>
        <a:off x="1960868" y="929062"/>
        <a:ext cx="1718513" cy="687405"/>
      </dsp:txXfrm>
    </dsp:sp>
    <dsp:sp modelId="{523CBCE3-1B3C-4382-B3C3-CEA3731CFDA7}">
      <dsp:nvSpPr>
        <dsp:cNvPr id="0" name=""/>
        <dsp:cNvSpPr/>
      </dsp:nvSpPr>
      <dsp:spPr>
        <a:xfrm>
          <a:off x="1960868" y="1616468"/>
          <a:ext cx="1718513" cy="29440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Danh</a:t>
          </a:r>
          <a:r>
            <a:rPr lang="en-US" sz="1400" kern="1200" baseline="0" dirty="0">
              <a:latin typeface="+mj-lt"/>
            </a:rPr>
            <a:t> </a:t>
          </a:r>
          <a:r>
            <a:rPr lang="en-US" sz="1400" kern="1200" baseline="0" dirty="0" err="1">
              <a:latin typeface="+mj-lt"/>
            </a:rPr>
            <a:t>sách</a:t>
          </a:r>
          <a:r>
            <a:rPr lang="en-US" sz="1400" kern="1200" baseline="0" dirty="0">
              <a:latin typeface="+mj-lt"/>
            </a:rPr>
            <a:t> các tin </a:t>
          </a:r>
          <a:r>
            <a:rPr lang="en-US" sz="1400" kern="1200" baseline="0" dirty="0" err="1">
              <a:latin typeface="+mj-lt"/>
            </a:rPr>
            <a:t>hiện</a:t>
          </a:r>
          <a:r>
            <a:rPr lang="en-US" sz="1400" kern="1200" baseline="0" dirty="0">
              <a:latin typeface="+mj-lt"/>
            </a:rPr>
            <a:t> </a:t>
          </a:r>
          <a:r>
            <a:rPr lang="en-US" sz="1400" kern="1200" baseline="0" dirty="0" err="1">
              <a:latin typeface="+mj-lt"/>
            </a:rPr>
            <a:t>hành</a:t>
          </a:r>
          <a:r>
            <a:rPr lang="en-US" sz="1400" kern="1200" baseline="0" dirty="0">
              <a:latin typeface="+mj-lt"/>
            </a:rPr>
            <a:t> của </a:t>
          </a:r>
          <a:r>
            <a:rPr lang="en-US" sz="1400" kern="1200" baseline="0" dirty="0" err="1">
              <a:latin typeface="+mj-lt"/>
            </a:rPr>
            <a:t>bạn</a:t>
          </a:r>
          <a:r>
            <a:rPr lang="en-US" sz="1400" kern="1200" baseline="0" dirty="0">
              <a:latin typeface="+mj-lt"/>
            </a:rPr>
            <a:t> </a:t>
          </a:r>
          <a:r>
            <a:rPr lang="en-US" sz="1400" kern="1200" baseline="0" dirty="0" err="1">
              <a:latin typeface="+mj-lt"/>
            </a:rPr>
            <a:t>bè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Danh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sách</a:t>
          </a:r>
          <a:r>
            <a:rPr lang="en-US" sz="1400" kern="1200" dirty="0">
              <a:latin typeface="+mj-lt"/>
            </a:rPr>
            <a:t> các tin của người dùng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Xem</a:t>
          </a:r>
          <a:r>
            <a:rPr lang="en-US" sz="1400" kern="1200" dirty="0">
              <a:latin typeface="+mj-lt"/>
            </a:rPr>
            <a:t> tin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Thống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kê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số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lượt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xem</a:t>
          </a:r>
          <a:r>
            <a:rPr lang="en-US" sz="1400" kern="1200" dirty="0">
              <a:latin typeface="+mj-lt"/>
            </a:rPr>
            <a:t> của tin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Thống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kê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danh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sách</a:t>
          </a:r>
          <a:r>
            <a:rPr lang="en-US" sz="1400" kern="1200" dirty="0">
              <a:latin typeface="+mj-lt"/>
            </a:rPr>
            <a:t> những người </a:t>
          </a:r>
          <a:r>
            <a:rPr lang="en-US" sz="1400" kern="1200" dirty="0" err="1">
              <a:latin typeface="+mj-lt"/>
            </a:rPr>
            <a:t>đã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xem</a:t>
          </a:r>
          <a:r>
            <a:rPr lang="en-US" sz="1400" kern="1200" dirty="0">
              <a:latin typeface="+mj-lt"/>
            </a:rPr>
            <a:t> tin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Đăng</a:t>
          </a:r>
          <a:r>
            <a:rPr lang="en-US" sz="1400" kern="1200" dirty="0">
              <a:latin typeface="+mj-lt"/>
            </a:rPr>
            <a:t> tin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Xóa</a:t>
          </a:r>
          <a:r>
            <a:rPr lang="en-US" sz="1400" kern="1200" dirty="0">
              <a:latin typeface="+mj-lt"/>
            </a:rPr>
            <a:t> tin</a:t>
          </a:r>
          <a:endParaRPr lang="vi-VN" sz="1400" kern="1200" dirty="0">
            <a:latin typeface="+mj-lt"/>
          </a:endParaRPr>
        </a:p>
      </dsp:txBody>
      <dsp:txXfrm>
        <a:off x="1960868" y="1616468"/>
        <a:ext cx="1718513" cy="2944012"/>
      </dsp:txXfrm>
    </dsp:sp>
    <dsp:sp modelId="{B70230B7-622B-4F7C-888D-33E80D898B46}">
      <dsp:nvSpPr>
        <dsp:cNvPr id="0" name=""/>
        <dsp:cNvSpPr/>
      </dsp:nvSpPr>
      <dsp:spPr>
        <a:xfrm>
          <a:off x="3919974" y="929062"/>
          <a:ext cx="1718513" cy="68740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+mj-lt"/>
            </a:rPr>
            <a:t>Module </a:t>
          </a:r>
          <a:r>
            <a:rPr lang="en-US" sz="1400" kern="1200" dirty="0" err="1">
              <a:latin typeface="+mj-lt"/>
            </a:rPr>
            <a:t>nhạc</a:t>
          </a:r>
          <a:endParaRPr lang="vi-VN" sz="1400" kern="1200" dirty="0">
            <a:latin typeface="+mj-lt"/>
          </a:endParaRPr>
        </a:p>
      </dsp:txBody>
      <dsp:txXfrm>
        <a:off x="3919974" y="929062"/>
        <a:ext cx="1718513" cy="687405"/>
      </dsp:txXfrm>
    </dsp:sp>
    <dsp:sp modelId="{C3E4F1FB-AFB1-49CD-9EFE-2030DFA1F02C}">
      <dsp:nvSpPr>
        <dsp:cNvPr id="0" name=""/>
        <dsp:cNvSpPr/>
      </dsp:nvSpPr>
      <dsp:spPr>
        <a:xfrm>
          <a:off x="3921737" y="1623445"/>
          <a:ext cx="1718513" cy="29440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Quản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lí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nhạc</a:t>
          </a:r>
          <a:r>
            <a:rPr lang="en-US" sz="1400" kern="1200" dirty="0">
              <a:latin typeface="+mj-lt"/>
            </a:rPr>
            <a:t> của người dùng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latin typeface="+mj-lt"/>
            </a:rPr>
            <a:t>Nghe </a:t>
          </a:r>
          <a:r>
            <a:rPr lang="en-US" sz="1400" kern="1200" dirty="0" err="1">
              <a:latin typeface="+mj-lt"/>
            </a:rPr>
            <a:t>nhạc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hiện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hành</a:t>
          </a:r>
          <a:endParaRPr lang="vi-VN" sz="1400" kern="1200" dirty="0">
            <a:latin typeface="+mj-lt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>
              <a:latin typeface="+mj-lt"/>
            </a:rPr>
            <a:t>Bảng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xếp</a:t>
          </a:r>
          <a:r>
            <a:rPr lang="en-US" sz="1400" kern="1200" dirty="0">
              <a:latin typeface="+mj-lt"/>
            </a:rPr>
            <a:t> </a:t>
          </a:r>
          <a:r>
            <a:rPr lang="en-US" sz="1400" kern="1200" dirty="0" err="1">
              <a:latin typeface="+mj-lt"/>
            </a:rPr>
            <a:t>hạng</a:t>
          </a:r>
          <a:endParaRPr lang="vi-VN" sz="1400" kern="1200" dirty="0">
            <a:latin typeface="+mj-lt"/>
          </a:endParaRPr>
        </a:p>
      </dsp:txBody>
      <dsp:txXfrm>
        <a:off x="3921737" y="1623445"/>
        <a:ext cx="1718513" cy="29440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01C1A-2430-1942-83E1-C52881F2C028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C1D5B7-BC27-B049-84B1-18242230E4A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740559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C1D5B7-BC27-B049-84B1-18242230E4A2}" type="slidenum">
              <a:rPr lang="en-VN" smtClean="0"/>
              <a:t>2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65713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75FF5-45D5-6946-9D9C-90217DD93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C0F3B3-3F8D-444B-B71E-633B9682D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81313-3C6C-0847-90F0-EF3D1E51F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C3DA5-534A-1347-86F4-0E8ACB8B4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EE8CD-C1A1-D545-8C19-D92A530EB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513131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0D61F-EA90-A546-BDCD-1D80B107A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120636-0FE4-EC4F-B515-913E78F18F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49B875-3D14-1F43-A3C6-F11992A5D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6E883-993F-9B4A-8D0C-5CC66B36B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8768B-58A3-7F47-9798-92ED895A7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804693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BF005E-7FDE-5D4D-96CE-E12A9149A5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713093-C15F-AC41-A081-9686FC279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CF85F-0A04-A444-AD96-695CDE0C0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215A7-4DD1-3949-B7F4-434105A83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95277-E006-6F48-BB9A-1B335EA6C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296436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0371D-BCFA-E644-8CD5-79928C0B0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0879A-E187-014D-95BE-74894FF3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FD879-4D82-034C-BA57-38F712758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F57C5-1F8E-8147-9127-C63089020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2AEA3-29CF-BC44-B7B0-41C6724DC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5784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98FB5-E2EB-2D41-A74F-2B206BF3A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19D44-09BD-8A44-8A86-C2C8A30F1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95A58-DDBA-F640-BDCD-2920A316F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650F8-B58D-F54E-90E3-EE50F1B81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2C117-14BF-5A49-B301-9B414E2A1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096187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FDBAF-B5CE-2F40-9983-F3279FBE4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1391F-08F2-F04B-AB74-1FA2E95C08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05455-8674-884B-B8DA-20FC1E64E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B2C43C-76A8-684B-9288-55C013F84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BC66B-1D01-B04D-94E9-F6ED07BAF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483C3B-599C-BF43-9A15-09C2B344A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026243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1544B-E37E-9146-982A-5323A9E67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E767EC-3C52-4B4D-8ED9-4647624C8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22493-E7D7-DC4E-BFD5-A37DEBD81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D52F4C-8FF3-4740-A78C-E62F57EAF5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2B7146-F112-444C-B56A-3AE884295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B4AAB3-CD01-2E47-AFAE-B8C4F57AD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6DF07F-9CA2-1E47-9C92-D5E85655A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3B18CF-CB3F-1047-9D00-797CD74B7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566521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82AA9-FDD6-8D4D-9DD7-DCFA8E8DB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A3758E-0105-7847-BFBE-250FF823E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3ABCE0-FC1D-F940-BEED-AC58E5FD1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593F43-C866-B045-8EA9-75F0615FA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820096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90E0C3-C9FE-C147-995F-22B4D5044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0F15E3-0301-EB4C-9D0E-3DCACA882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7196E-0F3B-EC45-BAC1-71E56513A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042565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C26F-1474-7D48-A76D-F83C69598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6DDCD-B788-0448-8FF1-FB0F5ED54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B5A7D9-ECF6-7042-B1C0-33F8EDDB9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96CD4F-DBBE-E046-A7E4-0FD337879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DF93C5-7B76-D748-83D8-BD15EC5A4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2D75E-912F-C448-9454-9B7E0E9C8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73580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2508C-44D1-7947-B536-19770AA0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7449F4-505E-4448-A33F-C610165181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AE877-2813-0947-A07E-74F03DDCC2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00886D-0D92-5E4F-80FE-7CA03FEF9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45AA9-E7DA-4F4E-9112-1DC92A24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FC325-0ADC-1249-9CD5-DA8B1DD97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223234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6F33E-F859-F842-A8D8-4D0091748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F7C188-695A-414B-A958-7BF178BC3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AA053-A607-1F4D-88C5-485F57591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4BED0-3279-D941-96DB-7FADF80B55AD}" type="datetimeFigureOut">
              <a:rPr lang="en-VN" smtClean="0"/>
              <a:t>06/28/2020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2C06B-0AAC-AA49-B59A-42F0B212B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FAF47-0848-B445-A242-DA9FD50962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951207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503C66-0A41-724C-9F53-A31B7A612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019" y="0"/>
            <a:ext cx="8839962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529384-A6EE-4959-AFB5-AFDE747C6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150" y="4467633"/>
            <a:ext cx="7505700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74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59491D-A8B6-454C-9B3A-55FEFDD27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593" y="-11875"/>
            <a:ext cx="10304814" cy="686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375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1355B1-2D9E-463D-BB43-67120EC48672}"/>
              </a:ext>
            </a:extLst>
          </p:cNvPr>
          <p:cNvSpPr txBox="1"/>
          <p:nvPr/>
        </p:nvSpPr>
        <p:spPr>
          <a:xfrm>
            <a:off x="478971" y="287383"/>
            <a:ext cx="3223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 Các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ược sử dụng</a:t>
            </a:r>
          </a:p>
          <a:p>
            <a:endParaRPr lang="vi-VN" b="1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F9E58A-5E8C-425B-8B4A-7CE24D0C4491}"/>
              </a:ext>
            </a:extLst>
          </p:cNvPr>
          <p:cNvSpPr/>
          <p:nvPr/>
        </p:nvSpPr>
        <p:spPr>
          <a:xfrm>
            <a:off x="478971" y="728396"/>
            <a:ext cx="33179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I.1 UI/UX</a:t>
            </a:r>
            <a:endParaRPr lang="vi-VN" sz="1400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vi-VN" sz="1400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Zeplin Logo | Search by Muzli">
            <a:extLst>
              <a:ext uri="{FF2B5EF4-FFF2-40B4-BE49-F238E27FC236}">
                <a16:creationId xmlns:a16="http://schemas.microsoft.com/office/drawing/2014/main" id="{606E91B3-A67F-47D4-B242-547894A6D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8549" y="933714"/>
            <a:ext cx="6544491" cy="490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6567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1355B1-2D9E-463D-BB43-67120EC48672}"/>
              </a:ext>
            </a:extLst>
          </p:cNvPr>
          <p:cNvSpPr txBox="1"/>
          <p:nvPr/>
        </p:nvSpPr>
        <p:spPr>
          <a:xfrm>
            <a:off x="478971" y="287383"/>
            <a:ext cx="3223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 Các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ược sử dụng</a:t>
            </a:r>
          </a:p>
          <a:p>
            <a:endParaRPr lang="vi-VN" b="1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F9E58A-5E8C-425B-8B4A-7CE24D0C4491}"/>
              </a:ext>
            </a:extLst>
          </p:cNvPr>
          <p:cNvSpPr/>
          <p:nvPr/>
        </p:nvSpPr>
        <p:spPr>
          <a:xfrm>
            <a:off x="478971" y="728396"/>
            <a:ext cx="33179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I.2 Front-end</a:t>
            </a:r>
            <a:endParaRPr lang="vi-VN" sz="1400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vi-VN" sz="1400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New Angular features you didn't know existed - LogRocket Blog">
            <a:extLst>
              <a:ext uri="{FF2B5EF4-FFF2-40B4-BE49-F238E27FC236}">
                <a16:creationId xmlns:a16="http://schemas.microsoft.com/office/drawing/2014/main" id="{80E9BCD9-22FE-48E2-A708-56112B22F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129937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1531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1355B1-2D9E-463D-BB43-67120EC48672}"/>
              </a:ext>
            </a:extLst>
          </p:cNvPr>
          <p:cNvSpPr txBox="1"/>
          <p:nvPr/>
        </p:nvSpPr>
        <p:spPr>
          <a:xfrm>
            <a:off x="478971" y="287383"/>
            <a:ext cx="3223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 Các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ược sử dụng</a:t>
            </a:r>
          </a:p>
          <a:p>
            <a:endParaRPr lang="vi-VN" b="1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F9E58A-5E8C-425B-8B4A-7CE24D0C4491}"/>
              </a:ext>
            </a:extLst>
          </p:cNvPr>
          <p:cNvSpPr/>
          <p:nvPr/>
        </p:nvSpPr>
        <p:spPr>
          <a:xfrm>
            <a:off x="478971" y="728396"/>
            <a:ext cx="33179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I.2 Back-end</a:t>
            </a:r>
            <a:endParaRPr lang="vi-VN" sz="1400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vi-VN" sz="1400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622DE60-E5AC-8B45-A299-D136ADDEA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2634" y="775634"/>
            <a:ext cx="5306732" cy="530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488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1355B1-2D9E-463D-BB43-67120EC48672}"/>
              </a:ext>
            </a:extLst>
          </p:cNvPr>
          <p:cNvSpPr txBox="1"/>
          <p:nvPr/>
        </p:nvSpPr>
        <p:spPr>
          <a:xfrm>
            <a:off x="478971" y="287383"/>
            <a:ext cx="3223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 Các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ược sử dụng</a:t>
            </a:r>
          </a:p>
          <a:p>
            <a:endParaRPr lang="vi-VN" b="1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F9E58A-5E8C-425B-8B4A-7CE24D0C4491}"/>
              </a:ext>
            </a:extLst>
          </p:cNvPr>
          <p:cNvSpPr/>
          <p:nvPr/>
        </p:nvSpPr>
        <p:spPr>
          <a:xfrm>
            <a:off x="478971" y="728396"/>
            <a:ext cx="33179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I.3 Database</a:t>
            </a:r>
            <a:endParaRPr lang="vi-VN" sz="1400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vi-VN" sz="1400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DEE307-F2B2-2E4C-A130-CE700B873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050" y="1263650"/>
            <a:ext cx="58039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667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1355B1-2D9E-463D-BB43-67120EC48672}"/>
              </a:ext>
            </a:extLst>
          </p:cNvPr>
          <p:cNvSpPr txBox="1"/>
          <p:nvPr/>
        </p:nvSpPr>
        <p:spPr>
          <a:xfrm>
            <a:off x="478971" y="287383"/>
            <a:ext cx="3223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 Các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ược sử dụng</a:t>
            </a:r>
          </a:p>
          <a:p>
            <a:endParaRPr lang="vi-VN" b="1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F9E58A-5E8C-425B-8B4A-7CE24D0C4491}"/>
              </a:ext>
            </a:extLst>
          </p:cNvPr>
          <p:cNvSpPr/>
          <p:nvPr/>
        </p:nvSpPr>
        <p:spPr>
          <a:xfrm>
            <a:off x="478971" y="728396"/>
            <a:ext cx="33179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I.4 L</a:t>
            </a:r>
            <a:r>
              <a:rPr lang="vi-VN" sz="1400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1400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en-US" sz="1400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trữ</a:t>
            </a:r>
            <a:r>
              <a:rPr lang="en-US" sz="1400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source</a:t>
            </a:r>
            <a:endParaRPr lang="vi-VN" sz="1400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vi-VN" sz="1400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00" name="Picture 4" descr="Atlassian Bitbucket Server — bitvoodoo ag">
            <a:extLst>
              <a:ext uri="{FF2B5EF4-FFF2-40B4-BE49-F238E27FC236}">
                <a16:creationId xmlns:a16="http://schemas.microsoft.com/office/drawing/2014/main" id="{063B4D82-767C-4F75-8CF5-D026348DA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900" y="2819400"/>
            <a:ext cx="8458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2847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1355B1-2D9E-463D-BB43-67120EC48672}"/>
              </a:ext>
            </a:extLst>
          </p:cNvPr>
          <p:cNvSpPr txBox="1"/>
          <p:nvPr/>
        </p:nvSpPr>
        <p:spPr>
          <a:xfrm>
            <a:off x="478971" y="287383"/>
            <a:ext cx="37135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b="1" dirty="0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b="1" dirty="0" err="1">
                <a:solidFill>
                  <a:srgbClr val="2691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ơc</a:t>
            </a:r>
            <a:endParaRPr lang="vi-VN" b="1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vi-VN" b="1" dirty="0">
              <a:solidFill>
                <a:srgbClr val="2691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C2649778-5D83-4086-BE7D-FF9663B83C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6171626"/>
              </p:ext>
            </p:extLst>
          </p:nvPr>
        </p:nvGraphicFramePr>
        <p:xfrm>
          <a:off x="313508" y="719667"/>
          <a:ext cx="5640251" cy="5489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7B8CD622-AD75-43B6-ACF9-9FF735D4A0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1518632"/>
              </p:ext>
            </p:extLst>
          </p:nvPr>
        </p:nvGraphicFramePr>
        <p:xfrm>
          <a:off x="6238243" y="719667"/>
          <a:ext cx="5640251" cy="5489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385830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F667353-38A1-DF4B-AADA-B6D610DDD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019" y="0"/>
            <a:ext cx="88399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042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258</Words>
  <Application>Microsoft Office PowerPoint</Application>
  <PresentationFormat>Widescreen</PresentationFormat>
  <Paragraphs>50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Đạt Phạm</cp:lastModifiedBy>
  <cp:revision>15</cp:revision>
  <dcterms:created xsi:type="dcterms:W3CDTF">2020-06-28T07:04:50Z</dcterms:created>
  <dcterms:modified xsi:type="dcterms:W3CDTF">2020-06-28T17:08:31Z</dcterms:modified>
</cp:coreProperties>
</file>

<file path=docProps/thumbnail.jpeg>
</file>